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A2FBA-FC56-45E8-AC6E-175FA1F01BF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6261A-CA3C-4DA7-80D9-D0C4F27EB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0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261A-CA3C-4DA7-80D9-D0C4F27EB6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9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9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3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3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0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2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B17E-7FEC-4B15-A774-A7E6C13637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jiang@stu.ecnu.edu.cn" TargetMode="External"/><Relationship Id="rId2" Type="http://schemas.openxmlformats.org/officeDocument/2006/relationships/hyperlink" Target="mailto:51215903063@stu.ecnu.edu.c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7688D1-01EA-934F-A27E-75CB81F3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998" y="565078"/>
            <a:ext cx="9394004" cy="2410628"/>
          </a:xfrm>
        </p:spPr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区块链系统与分享型数据库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67C20A8-A3CC-F04A-A6EB-A0EF0E93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8498"/>
            <a:ext cx="9144000" cy="694954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cs typeface="+mn-ea"/>
                <a:sym typeface="+mn-lt"/>
              </a:rPr>
              <a:t>实验课程相关说明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26BF0A2-B4A1-1F41-A0DD-C5074F6637A9}"/>
              </a:ext>
            </a:extLst>
          </p:cNvPr>
          <p:cNvSpPr txBox="1"/>
          <p:nvPr/>
        </p:nvSpPr>
        <p:spPr>
          <a:xfrm>
            <a:off x="10668000" y="6070791"/>
            <a:ext cx="14025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zh-CN" sz="1600" dirty="0">
              <a:cs typeface="+mn-ea"/>
              <a:sym typeface="+mn-lt"/>
            </a:endParaRPr>
          </a:p>
          <a:p>
            <a:r>
              <a:rPr kumimoji="1" lang="en-US" altLang="zh-CN" sz="1600" dirty="0" smtClean="0">
                <a:cs typeface="+mn-ea"/>
                <a:sym typeface="+mn-lt"/>
              </a:rPr>
              <a:t>2024-02-29</a:t>
            </a:r>
            <a:endParaRPr kumimoji="1" lang="en-US" altLang="zh-CN" sz="1600" dirty="0">
              <a:cs typeface="+mn-ea"/>
              <a:sym typeface="+mn-lt"/>
            </a:endParaRPr>
          </a:p>
          <a:p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55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xmlns="" id="{75463A0A-BA0A-B14C-AA90-EAD204F830FE}"/>
              </a:ext>
            </a:extLst>
          </p:cNvPr>
          <p:cNvSpPr txBox="1">
            <a:spLocks/>
          </p:cNvSpPr>
          <p:nvPr/>
        </p:nvSpPr>
        <p:spPr>
          <a:xfrm>
            <a:off x="119674" y="258481"/>
            <a:ext cx="2000955" cy="675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助教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F746461-A8D9-CF4A-A672-5A94BABB9FB5}"/>
              </a:ext>
            </a:extLst>
          </p:cNvPr>
          <p:cNvSpPr txBox="1"/>
          <p:nvPr/>
        </p:nvSpPr>
        <p:spPr>
          <a:xfrm>
            <a:off x="540301" y="1708652"/>
            <a:ext cx="70961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cs typeface="+mn-ea"/>
                <a:sym typeface="+mn-lt"/>
              </a:rPr>
              <a:t>叶哲名</a:t>
            </a:r>
            <a:r>
              <a:rPr kumimoji="1" lang="zh-CN" altLang="en-US" sz="2800" dirty="0" smtClean="0">
                <a:cs typeface="+mn-ea"/>
                <a:sym typeface="+mn-lt"/>
              </a:rPr>
              <a:t>     </a:t>
            </a:r>
            <a:r>
              <a:rPr kumimoji="1" lang="en" altLang="zh-CN" sz="2800" dirty="0" smtClean="0">
                <a:cs typeface="+mn-ea"/>
                <a:sym typeface="+mn-lt"/>
                <a:hlinkClick r:id="rId2"/>
              </a:rPr>
              <a:t>51265903020@stu.ecnu.edu.cn</a:t>
            </a:r>
            <a:endParaRPr kumimoji="1" lang="en" altLang="zh-CN" sz="2800" dirty="0">
              <a:cs typeface="+mn-ea"/>
              <a:sym typeface="+mn-lt"/>
            </a:endParaRPr>
          </a:p>
          <a:p>
            <a:endParaRPr kumimoji="1" lang="en" altLang="zh-CN" sz="2800" dirty="0">
              <a:cs typeface="+mn-ea"/>
              <a:sym typeface="+mn-lt"/>
            </a:endParaRPr>
          </a:p>
          <a:p>
            <a:r>
              <a:rPr kumimoji="1" lang="zh-CN" altLang="en-US" sz="2800" dirty="0">
                <a:cs typeface="+mn-ea"/>
                <a:sym typeface="+mn-lt"/>
              </a:rPr>
              <a:t>郑逸潇</a:t>
            </a:r>
            <a:r>
              <a:rPr kumimoji="1" lang="zh-CN" altLang="en-US" sz="2800" dirty="0" smtClean="0">
                <a:cs typeface="+mn-ea"/>
                <a:sym typeface="+mn-lt"/>
              </a:rPr>
              <a:t>     </a:t>
            </a:r>
            <a:r>
              <a:rPr kumimoji="1" lang="en" altLang="zh-CN" sz="2800" u="sng" dirty="0" smtClean="0">
                <a:solidFill>
                  <a:schemeClr val="accent5"/>
                </a:solidFill>
                <a:cs typeface="+mn-ea"/>
                <a:sym typeface="+mn-lt"/>
              </a:rPr>
              <a:t>51265903021</a:t>
            </a:r>
            <a:r>
              <a:rPr kumimoji="1" lang="en" altLang="zh-CN" sz="2800" dirty="0" smtClean="0">
                <a:solidFill>
                  <a:schemeClr val="accent5"/>
                </a:solidFill>
                <a:cs typeface="+mn-ea"/>
                <a:sym typeface="+mn-lt"/>
                <a:hlinkClick r:id="rId3"/>
              </a:rPr>
              <a:t>@stu.ecnu.edu.cn</a:t>
            </a:r>
            <a:endParaRPr kumimoji="1" lang="en" altLang="zh-CN" sz="2800" dirty="0">
              <a:solidFill>
                <a:schemeClr val="accent5"/>
              </a:solidFill>
              <a:cs typeface="+mn-ea"/>
              <a:sym typeface="+mn-lt"/>
            </a:endParaRPr>
          </a:p>
          <a:p>
            <a:endParaRPr kumimoji="1" lang="en" altLang="zh-CN" sz="2800" dirty="0">
              <a:cs typeface="+mn-ea"/>
              <a:sym typeface="+mn-lt"/>
            </a:endParaRPr>
          </a:p>
          <a:p>
            <a:endParaRPr kumimoji="1" lang="zh-CN" altLang="en-US" sz="28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777" y="80080"/>
            <a:ext cx="3161905" cy="32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777" y="3697013"/>
            <a:ext cx="3190503" cy="298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0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5335" y="1723511"/>
            <a:ext cx="4513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实验文档、相关软件、通告信息都在</a:t>
            </a: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钉钉</a:t>
            </a:r>
            <a:r>
              <a:rPr lang="zh-CN" altLang="en-US" sz="2800" dirty="0">
                <a:cs typeface="+mn-ea"/>
                <a:sym typeface="+mn-lt"/>
              </a:rPr>
              <a:t>群中</a:t>
            </a:r>
            <a:endParaRPr lang="en-US" altLang="zh-CN" sz="2800" dirty="0">
              <a:cs typeface="+mn-ea"/>
              <a:sym typeface="+mn-lt"/>
            </a:endParaRPr>
          </a:p>
          <a:p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A245C35-A158-461A-A5C8-21B1AA7D239C}"/>
              </a:ext>
            </a:extLst>
          </p:cNvPr>
          <p:cNvSpPr txBox="1"/>
          <p:nvPr/>
        </p:nvSpPr>
        <p:spPr>
          <a:xfrm>
            <a:off x="1106055" y="4341814"/>
            <a:ext cx="5128491" cy="961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钉钉群中上传了 </a:t>
            </a: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lt"/>
              </a:rPr>
              <a:t>Vmware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虚拟机</a:t>
            </a:r>
            <a:r>
              <a:rPr lang="zh-CN" altLang="en-US" sz="2000" dirty="0">
                <a:cs typeface="+mn-ea"/>
                <a:sym typeface="+mn-lt"/>
              </a:rPr>
              <a:t>安装包，提供了</a:t>
            </a:r>
            <a:r>
              <a:rPr lang="en-US" altLang="zh-CN" sz="2000" dirty="0">
                <a:cs typeface="+mn-ea"/>
                <a:sym typeface="+mn-lt"/>
              </a:rPr>
              <a:t>windows</a:t>
            </a:r>
            <a:r>
              <a:rPr lang="zh-CN" altLang="en-US" sz="2000" dirty="0">
                <a:cs typeface="+mn-ea"/>
                <a:sym typeface="+mn-lt"/>
              </a:rPr>
              <a:t>和</a:t>
            </a:r>
            <a:r>
              <a:rPr lang="en-US" altLang="zh-CN" sz="2000" dirty="0">
                <a:cs typeface="+mn-ea"/>
                <a:sym typeface="+mn-lt"/>
              </a:rPr>
              <a:t>mac</a:t>
            </a:r>
            <a:r>
              <a:rPr lang="zh-CN" altLang="en-US" sz="2000" dirty="0">
                <a:cs typeface="+mn-ea"/>
                <a:sym typeface="+mn-lt"/>
              </a:rPr>
              <a:t>系统版本，请自行下载。</a:t>
            </a:r>
          </a:p>
        </p:txBody>
      </p:sp>
    </p:spTree>
    <p:extLst>
      <p:ext uri="{BB962C8B-B14F-4D97-AF65-F5344CB8AC3E}">
        <p14:creationId xmlns:p14="http://schemas.microsoft.com/office/powerpoint/2010/main" val="101889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5hmducl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55</Words>
  <Application>Microsoft Office PowerPoint</Application>
  <PresentationFormat>宽屏</PresentationFormat>
  <Paragraphs>11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微软雅黑</vt:lpstr>
      <vt:lpstr>Arial</vt:lpstr>
      <vt:lpstr>Times New Roman</vt:lpstr>
      <vt:lpstr>Office 主题​​</vt:lpstr>
      <vt:lpstr>区块链系统与分享型数据库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zLimbo Dora</dc:creator>
  <cp:lastModifiedBy>Microsoft 帐户</cp:lastModifiedBy>
  <cp:revision>42</cp:revision>
  <dcterms:created xsi:type="dcterms:W3CDTF">2021-03-03T10:40:19Z</dcterms:created>
  <dcterms:modified xsi:type="dcterms:W3CDTF">2024-02-26T11:12:45Z</dcterms:modified>
</cp:coreProperties>
</file>