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480-874E-4C18-AE20-EE03CF4CAB50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0662-A72B-46F7-8582-1F490DBC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0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480-874E-4C18-AE20-EE03CF4CAB50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0662-A72B-46F7-8582-1F490DBC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8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480-874E-4C18-AE20-EE03CF4CAB50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0662-A72B-46F7-8582-1F490DBC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7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480-874E-4C18-AE20-EE03CF4CAB50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0662-A72B-46F7-8582-1F490DBC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0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480-874E-4C18-AE20-EE03CF4CAB50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0662-A72B-46F7-8582-1F490DBC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89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480-874E-4C18-AE20-EE03CF4CAB50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0662-A72B-46F7-8582-1F490DBC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4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480-874E-4C18-AE20-EE03CF4CAB50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0662-A72B-46F7-8582-1F490DBC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19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480-874E-4C18-AE20-EE03CF4CAB50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0662-A72B-46F7-8582-1F490DBC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57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480-874E-4C18-AE20-EE03CF4CAB50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0662-A72B-46F7-8582-1F490DBC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99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480-874E-4C18-AE20-EE03CF4CAB50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0662-A72B-46F7-8582-1F490DBC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54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480-874E-4C18-AE20-EE03CF4CAB50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0662-A72B-46F7-8582-1F490DBC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51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59480-874E-4C18-AE20-EE03CF4CAB50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50662-A72B-46F7-8582-1F490DBC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09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thereum Pet Sh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151" y="1025898"/>
            <a:ext cx="6381448" cy="500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019421" y="6272252"/>
            <a:ext cx="5384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官方教程网址：https://www.trufflesuite.com/tutorial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610151" y="321811"/>
            <a:ext cx="6107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实验七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Truffle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框架搭建宠物商店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Dapp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50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933450" y="628650"/>
            <a:ext cx="1000125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8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14450" y="628650"/>
            <a:ext cx="9607550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0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33017" y="362634"/>
            <a:ext cx="1888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222222"/>
                </a:solidFill>
                <a:latin typeface="Helvetica Neue"/>
              </a:rPr>
              <a:t>Truffle</a:t>
            </a:r>
            <a:r>
              <a:rPr lang="zh-CN" altLang="en-US" sz="2400" b="1" dirty="0">
                <a:solidFill>
                  <a:srgbClr val="222222"/>
                </a:solidFill>
                <a:latin typeface="Helvetica Neue"/>
              </a:rPr>
              <a:t>框架</a:t>
            </a:r>
            <a:endParaRPr lang="zh-CN" altLang="en-US" sz="2400" b="1" i="0" dirty="0">
              <a:solidFill>
                <a:srgbClr val="222222"/>
              </a:solidFill>
              <a:effectLst/>
              <a:latin typeface="Helvetica Neue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5147" y="1146344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Truffle</a:t>
            </a: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是针对基于以太坊的</a:t>
            </a:r>
            <a:r>
              <a:rPr lang="en-US" altLang="zh-CN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Solidity</a:t>
            </a: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语言的一套开发框架，基于</a:t>
            </a:r>
            <a:r>
              <a:rPr lang="en-US" altLang="zh-CN" dirty="0" err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0" y="1979653"/>
            <a:ext cx="8441397" cy="435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3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251514"/>
            <a:ext cx="8178800" cy="50603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4379017" y="41978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22222"/>
                </a:solidFill>
                <a:latin typeface="Helvetica Neue"/>
              </a:rPr>
              <a:t>项目框架及运行步骤</a:t>
            </a:r>
            <a:endParaRPr lang="zh-CN" altLang="en-US" sz="2400" b="1" i="0" dirty="0">
              <a:solidFill>
                <a:srgbClr val="222222"/>
              </a:solidFill>
              <a:effectLst/>
              <a:latin typeface="Helvetica Neue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2804712"/>
            <a:ext cx="4770368" cy="178888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2203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72667" y="432484"/>
            <a:ext cx="3427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i="0" dirty="0">
                <a:solidFill>
                  <a:srgbClr val="222222"/>
                </a:solidFill>
                <a:effectLst/>
                <a:latin typeface="Helvetica Neue"/>
              </a:rPr>
              <a:t>更换可访问的</a:t>
            </a:r>
            <a:r>
              <a:rPr lang="en-US" altLang="zh-CN" sz="2400" b="1" dirty="0" err="1">
                <a:solidFill>
                  <a:srgbClr val="222222"/>
                </a:solidFill>
                <a:latin typeface="Helvetica Neue"/>
              </a:rPr>
              <a:t>bootcdn</a:t>
            </a:r>
            <a:r>
              <a:rPr lang="zh-CN" altLang="en-US" sz="2400" b="1" i="0" dirty="0">
                <a:solidFill>
                  <a:srgbClr val="222222"/>
                </a:solidFill>
                <a:effectLst/>
                <a:latin typeface="Helvetica Neue"/>
              </a:rPr>
              <a:t>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093" y="2171699"/>
            <a:ext cx="7547513" cy="438808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22373" y="1348258"/>
            <a:ext cx="7237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index.html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行注释（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vscode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快捷键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Ctrl+/)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，然后添加第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267565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72</Words>
  <Application>Microsoft Office PowerPoint</Application>
  <PresentationFormat>宽屏</PresentationFormat>
  <Paragraphs>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Helvetica Neue</vt:lpstr>
      <vt:lpstr>Microsoft YaHei UI</vt:lpstr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范 维</dc:creator>
  <cp:lastModifiedBy>Dora zLimbo</cp:lastModifiedBy>
  <cp:revision>18</cp:revision>
  <dcterms:created xsi:type="dcterms:W3CDTF">2021-04-22T00:07:16Z</dcterms:created>
  <dcterms:modified xsi:type="dcterms:W3CDTF">2021-08-23T06:54:53Z</dcterms:modified>
</cp:coreProperties>
</file>