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7" r:id="rId3"/>
    <p:sldId id="275" r:id="rId4"/>
    <p:sldId id="278" r:id="rId5"/>
    <p:sldId id="276" r:id="rId6"/>
    <p:sldId id="280" r:id="rId7"/>
    <p:sldId id="279" r:id="rId8"/>
    <p:sldId id="257" r:id="rId9"/>
    <p:sldId id="261" r:id="rId10"/>
    <p:sldId id="260" r:id="rId11"/>
    <p:sldId id="267" r:id="rId12"/>
    <p:sldId id="268" r:id="rId13"/>
    <p:sldId id="269" r:id="rId14"/>
    <p:sldId id="256" r:id="rId15"/>
    <p:sldId id="258" r:id="rId16"/>
    <p:sldId id="270" r:id="rId17"/>
    <p:sldId id="273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3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2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9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5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6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3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1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2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2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7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2CD8-FF29-42B8-8C26-02A1C54BF2C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chive.trufflesuite.com/ganach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99126" y="2254252"/>
            <a:ext cx="9458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实验五 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飞行棋游戏：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以太坊多方参与合约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62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38" y="1148565"/>
            <a:ext cx="6812870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17" y="1773000"/>
            <a:ext cx="6767146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9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33" y="2159461"/>
            <a:ext cx="6774767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6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65" y="1454668"/>
            <a:ext cx="6751905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4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61" y="248766"/>
            <a:ext cx="6965284" cy="621845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01525" y="2407048"/>
            <a:ext cx="3934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require 函数用于确认条件有效性，例如输入变量，或合约状态变量是否满足条件，或验证外部合约调用返回的值。</a:t>
            </a:r>
          </a:p>
        </p:txBody>
      </p:sp>
      <p:sp>
        <p:nvSpPr>
          <p:cNvPr id="13" name="右箭头 12"/>
          <p:cNvSpPr/>
          <p:nvPr/>
        </p:nvSpPr>
        <p:spPr>
          <a:xfrm rot="8340554">
            <a:off x="5813898" y="4486181"/>
            <a:ext cx="2741316" cy="1652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5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379" y="1646036"/>
            <a:ext cx="3802710" cy="1638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1" y="237558"/>
            <a:ext cx="6355631" cy="6401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949" y="4508229"/>
            <a:ext cx="5913632" cy="9449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17379" y="84949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只访问合约状态的函数</a:t>
            </a:r>
          </a:p>
        </p:txBody>
      </p:sp>
    </p:spTree>
    <p:extLst>
      <p:ext uri="{BB962C8B-B14F-4D97-AF65-F5344CB8AC3E}">
        <p14:creationId xmlns:p14="http://schemas.microsoft.com/office/powerpoint/2010/main" val="341875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91" y="1128151"/>
            <a:ext cx="6370872" cy="1646063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2688891" y="3569914"/>
            <a:ext cx="6930939" cy="2350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03493" y="7588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修改合约状态的函数</a:t>
            </a:r>
          </a:p>
        </p:txBody>
      </p:sp>
    </p:spTree>
    <p:extLst>
      <p:ext uri="{BB962C8B-B14F-4D97-AF65-F5344CB8AC3E}">
        <p14:creationId xmlns:p14="http://schemas.microsoft.com/office/powerpoint/2010/main" val="32481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43209" y="2346037"/>
            <a:ext cx="3620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连接以太坊测试链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35309" y="3011230"/>
            <a:ext cx="5920508" cy="28261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18985" y="897606"/>
            <a:ext cx="4269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Pthon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与以太坊交互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53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37" y="2198480"/>
            <a:ext cx="8992379" cy="28120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6291" y="1173019"/>
            <a:ext cx="25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部署合约</a:t>
            </a:r>
          </a:p>
        </p:txBody>
      </p:sp>
    </p:spTree>
    <p:extLst>
      <p:ext uri="{BB962C8B-B14F-4D97-AF65-F5344CB8AC3E}">
        <p14:creationId xmlns:p14="http://schemas.microsoft.com/office/powerpoint/2010/main" val="361120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97" y="212436"/>
            <a:ext cx="8783710" cy="63638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69383" y="1835089"/>
            <a:ext cx="25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调用合约</a:t>
            </a:r>
          </a:p>
        </p:txBody>
      </p:sp>
    </p:spTree>
    <p:extLst>
      <p:ext uri="{BB962C8B-B14F-4D97-AF65-F5344CB8AC3E}">
        <p14:creationId xmlns:p14="http://schemas.microsoft.com/office/powerpoint/2010/main" val="267522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6A099-9A1E-BA8C-1858-3AE41445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简易飞行棋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96A58-ADD6-8EDB-BEF9-E04F4354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所有参赛者共用同一条竞争赛道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游戏需要确定参赛人数，不满人数无法开始游戏</a:t>
            </a:r>
            <a:endParaRPr lang="en-US" altLang="zh-CN" dirty="0"/>
          </a:p>
          <a:p>
            <a:r>
              <a:rPr lang="zh-CN" altLang="en-US" dirty="0"/>
              <a:t>起飞需要掷出</a:t>
            </a:r>
            <a:r>
              <a:rPr lang="en-US" altLang="zh-CN" dirty="0"/>
              <a:t>6</a:t>
            </a:r>
            <a:r>
              <a:rPr lang="zh-CN" altLang="en-US" dirty="0"/>
              <a:t>或者自定义的</a:t>
            </a:r>
            <a:r>
              <a:rPr lang="en-US" altLang="zh-CN" dirty="0"/>
              <a:t>dice</a:t>
            </a:r>
            <a:r>
              <a:rPr lang="zh-CN" altLang="en-US" dirty="0"/>
              <a:t>，起飞后无要求</a:t>
            </a:r>
          </a:p>
          <a:p>
            <a:r>
              <a:rPr lang="zh-CN" altLang="en-US" dirty="0"/>
              <a:t>一位参赛者达到终点游戏结束</a:t>
            </a:r>
            <a:endParaRPr lang="en-US" altLang="zh-CN" dirty="0"/>
          </a:p>
          <a:p>
            <a:r>
              <a:rPr lang="zh-CN" altLang="en-US" dirty="0"/>
              <a:t>超过终点需要往回走</a:t>
            </a:r>
            <a:endParaRPr lang="en-US" altLang="zh-CN" dirty="0"/>
          </a:p>
          <a:p>
            <a:r>
              <a:rPr lang="zh-CN" altLang="en-US" dirty="0"/>
              <a:t>若是撞到别人的飞机，则将其撞回原点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BBC8300-75F2-2951-614B-4B795DC0BE6E}"/>
              </a:ext>
            </a:extLst>
          </p:cNvPr>
          <p:cNvCxnSpPr/>
          <p:nvPr/>
        </p:nvCxnSpPr>
        <p:spPr>
          <a:xfrm>
            <a:off x="1248697" y="2694039"/>
            <a:ext cx="63909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A1B3EE6-6D97-49B3-0168-78E756ADEE70}"/>
              </a:ext>
            </a:extLst>
          </p:cNvPr>
          <p:cNvSpPr txBox="1"/>
          <p:nvPr/>
        </p:nvSpPr>
        <p:spPr>
          <a:xfrm>
            <a:off x="2251587" y="232470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Alice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365B1B-74D0-9C1D-6AFB-D17B2FC0E426}"/>
              </a:ext>
            </a:extLst>
          </p:cNvPr>
          <p:cNvSpPr txBox="1"/>
          <p:nvPr/>
        </p:nvSpPr>
        <p:spPr>
          <a:xfrm>
            <a:off x="3779878" y="232470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Bob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E6CAFAE-285D-21BA-B00D-A2B4CD1852F4}"/>
              </a:ext>
            </a:extLst>
          </p:cNvPr>
          <p:cNvCxnSpPr>
            <a:endCxn id="6" idx="2"/>
          </p:cNvCxnSpPr>
          <p:nvPr/>
        </p:nvCxnSpPr>
        <p:spPr>
          <a:xfrm>
            <a:off x="2580363" y="26940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9107AAF-735F-B515-C957-6910B8ECCFE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80363" y="2694039"/>
            <a:ext cx="0" cy="206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08EA97A-E56F-8F5D-F85D-24F0ED57F4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69381" y="2694039"/>
            <a:ext cx="0" cy="206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8AE434D-5BAE-50D9-8D17-B2AF2A579BDC}"/>
              </a:ext>
            </a:extLst>
          </p:cNvPr>
          <p:cNvSpPr txBox="1"/>
          <p:nvPr/>
        </p:nvSpPr>
        <p:spPr>
          <a:xfrm>
            <a:off x="7159853" y="6308209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注意：本次实验与前几届的飞行棋实验略有不同</a:t>
            </a:r>
          </a:p>
        </p:txBody>
      </p:sp>
    </p:spTree>
    <p:extLst>
      <p:ext uri="{BB962C8B-B14F-4D97-AF65-F5344CB8AC3E}">
        <p14:creationId xmlns:p14="http://schemas.microsoft.com/office/powerpoint/2010/main" val="76423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02910" y="3757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实验项目框架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63781" y="5338617"/>
            <a:ext cx="9786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写好合约后，在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remix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或本地编译，将编译好的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bytecode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写入对应的文件中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然后执行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python3 aeroplane_chess.py –n &lt;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玩家姓名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-I &lt;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id&gt;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就可以运行游戏合约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E532BB-DAD7-1647-91A6-1AB0EA999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15" y="947106"/>
            <a:ext cx="7239971" cy="42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9716D-C6DA-D139-0343-EBAD9E42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Ganache</a:t>
            </a:r>
            <a:endParaRPr lang="zh-CN" altLang="en-US" dirty="0"/>
          </a:p>
        </p:txBody>
      </p:sp>
      <p:pic>
        <p:nvPicPr>
          <p:cNvPr id="5" name="内容占位符 4" descr="图形用户界面&#10;&#10;低可信度描述已自动生成">
            <a:extLst>
              <a:ext uri="{FF2B5EF4-FFF2-40B4-BE49-F238E27FC236}">
                <a16:creationId xmlns:a16="http://schemas.microsoft.com/office/drawing/2014/main" id="{C7062333-7614-99B3-D860-84B3CC49E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35" y="1402838"/>
            <a:ext cx="7405888" cy="476735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BD5E4A-88AA-0195-4B9D-E3B67C0D0117}"/>
              </a:ext>
            </a:extLst>
          </p:cNvPr>
          <p:cNvSpPr txBox="1"/>
          <p:nvPr/>
        </p:nvSpPr>
        <p:spPr>
          <a:xfrm>
            <a:off x="9144000" y="2359742"/>
            <a:ext cx="268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快速搭建以太坊测试节点，并初始化余额</a:t>
            </a:r>
          </a:p>
        </p:txBody>
      </p:sp>
    </p:spTree>
    <p:extLst>
      <p:ext uri="{BB962C8B-B14F-4D97-AF65-F5344CB8AC3E}">
        <p14:creationId xmlns:p14="http://schemas.microsoft.com/office/powerpoint/2010/main" val="22583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47565-A17E-CEF4-6120-EEBCD7A7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A94BC-08E3-F2B5-8BA9-26AD25FD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建议使用本机进行实验</a:t>
            </a:r>
            <a:endParaRPr lang="en-US" altLang="zh-CN" dirty="0"/>
          </a:p>
          <a:p>
            <a:r>
              <a:rPr lang="zh-CN" altLang="en-US" dirty="0"/>
              <a:t>仅需安装</a:t>
            </a:r>
            <a:r>
              <a:rPr lang="en-US" altLang="zh-CN" dirty="0"/>
              <a:t>Ganache </a:t>
            </a:r>
            <a:r>
              <a:rPr lang="en-US" altLang="zh-CN" dirty="0" err="1">
                <a:hlinkClick r:id="rId2"/>
              </a:rPr>
              <a:t>Ganache</a:t>
            </a:r>
            <a:r>
              <a:rPr lang="en-US" altLang="zh-CN" dirty="0">
                <a:hlinkClick r:id="rId2"/>
              </a:rPr>
              <a:t> - Truffle Suite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VSCode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Python</a:t>
            </a:r>
            <a:r>
              <a:rPr lang="zh-CN" altLang="en-US" dirty="0"/>
              <a:t>需要安装</a:t>
            </a:r>
            <a:r>
              <a:rPr lang="en-US" altLang="zh-CN" dirty="0" err="1"/>
              <a:t>argparse</a:t>
            </a:r>
            <a:r>
              <a:rPr lang="zh-CN" altLang="en-US" dirty="0"/>
              <a:t>包</a:t>
            </a:r>
            <a:r>
              <a:rPr lang="en-US" altLang="zh-CN" dirty="0"/>
              <a:t>&amp;Web3</a:t>
            </a:r>
            <a:r>
              <a:rPr lang="zh-CN" altLang="en-US" dirty="0"/>
              <a:t>包</a:t>
            </a:r>
            <a:r>
              <a:rPr lang="en-US" altLang="zh-CN" dirty="0" err="1"/>
              <a:t>uuid</a:t>
            </a:r>
            <a:r>
              <a:rPr lang="zh-CN" altLang="en-US"/>
              <a:t>包等</a:t>
            </a:r>
            <a:endParaRPr lang="en-US" altLang="zh-CN" dirty="0"/>
          </a:p>
          <a:p>
            <a:r>
              <a:rPr lang="zh-CN" altLang="en-US" dirty="0"/>
              <a:t>建议使用</a:t>
            </a:r>
            <a:r>
              <a:rPr lang="en-US" altLang="zh-CN" dirty="0"/>
              <a:t>remix</a:t>
            </a:r>
            <a:r>
              <a:rPr lang="zh-CN" altLang="en-US" dirty="0"/>
              <a:t>进行代码编写及编译，有语法提示，较为方便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remix</a:t>
            </a:r>
            <a:r>
              <a:rPr lang="zh-CN" altLang="en-US" dirty="0"/>
              <a:t>编译代码时需要选择</a:t>
            </a:r>
            <a:r>
              <a:rPr lang="en-US" altLang="zh-CN" dirty="0"/>
              <a:t>0.7</a:t>
            </a:r>
            <a:r>
              <a:rPr lang="zh-CN" altLang="en-US" dirty="0"/>
              <a:t>版本进行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349AB6-8139-E485-70EC-FBBBF450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62" y="4408079"/>
            <a:ext cx="4753638" cy="2191056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4DC0BCD-8456-F1B4-BD18-D9B04D011530}"/>
              </a:ext>
            </a:extLst>
          </p:cNvPr>
          <p:cNvSpPr/>
          <p:nvPr/>
        </p:nvSpPr>
        <p:spPr>
          <a:xfrm>
            <a:off x="7452852" y="4933336"/>
            <a:ext cx="2753032" cy="57027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7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F0220-D3DD-44C9-500E-D03FA368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飞行棋实验脚本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C94926-649C-7CFA-A627-6904CCB0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687" y="1690687"/>
            <a:ext cx="8649213" cy="46019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4D3220-5219-62E7-59D8-120B9291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56" y="1690686"/>
            <a:ext cx="7721102" cy="9549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01C34BC-8EBD-BF89-F72B-08978F089D95}"/>
              </a:ext>
            </a:extLst>
          </p:cNvPr>
          <p:cNvSpPr/>
          <p:nvPr/>
        </p:nvSpPr>
        <p:spPr>
          <a:xfrm>
            <a:off x="838200" y="1563329"/>
            <a:ext cx="2898058" cy="9549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242DF-ACAE-A853-C4B7-BBB80EC0D630}"/>
              </a:ext>
            </a:extLst>
          </p:cNvPr>
          <p:cNvSpPr/>
          <p:nvPr/>
        </p:nvSpPr>
        <p:spPr>
          <a:xfrm>
            <a:off x="4244755" y="1627009"/>
            <a:ext cx="4928741" cy="9549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ADAD-B7B7-EF4D-A84B-B109B158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实验所需要实现的代码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DA8C70-98A1-F02B-389C-005776DCB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499" y="1690688"/>
            <a:ext cx="6686396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CDDDFD-486E-500F-B8F2-B3938D6C0E1D}"/>
              </a:ext>
            </a:extLst>
          </p:cNvPr>
          <p:cNvSpPr txBox="1"/>
          <p:nvPr/>
        </p:nvSpPr>
        <p:spPr>
          <a:xfrm>
            <a:off x="8318091" y="2064774"/>
            <a:ext cx="35691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脚本部分代码均以给出，大家可以阅读来了解</a:t>
            </a:r>
            <a:r>
              <a:rPr lang="en-US" altLang="zh-CN" dirty="0"/>
              <a:t>Python</a:t>
            </a:r>
            <a:r>
              <a:rPr lang="zh-CN" altLang="en-US" dirty="0"/>
              <a:t>如何通过接口调用实现合约的调用。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Solidity</a:t>
            </a:r>
            <a:r>
              <a:rPr lang="zh-CN" altLang="en-US" dirty="0"/>
              <a:t>代码部分仅需补充完整</a:t>
            </a:r>
            <a:endParaRPr lang="en-US" altLang="zh-CN" dirty="0"/>
          </a:p>
          <a:p>
            <a:r>
              <a:rPr lang="en-US" altLang="zh-CN" dirty="0"/>
              <a:t>Play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传入的参数是一个字符串</a:t>
            </a:r>
            <a:r>
              <a:rPr lang="en-US" altLang="zh-CN" dirty="0"/>
              <a:t>str</a:t>
            </a:r>
            <a:r>
              <a:rPr lang="zh-CN" altLang="en-US" dirty="0"/>
              <a:t>，需要利用合约中已提供的函数对其进行操作获取到随机数。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所有判断逻辑均以注释形式给出。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最后大家可以使用</a:t>
            </a:r>
            <a:r>
              <a:rPr lang="en-US" altLang="zh-CN" dirty="0"/>
              <a:t>python</a:t>
            </a:r>
            <a:r>
              <a:rPr lang="zh-CN" altLang="en-US" dirty="0"/>
              <a:t>脚本测试。</a:t>
            </a:r>
          </a:p>
        </p:txBody>
      </p:sp>
    </p:spTree>
    <p:extLst>
      <p:ext uri="{BB962C8B-B14F-4D97-AF65-F5344CB8AC3E}">
        <p14:creationId xmlns:p14="http://schemas.microsoft.com/office/powerpoint/2010/main" val="20484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19564" y="1533815"/>
            <a:ext cx="7970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Solidity</a:t>
            </a:r>
            <a:r>
              <a:rPr lang="zh-CN" altLang="en-US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语言介绍二</a:t>
            </a:r>
            <a:endParaRPr lang="en-US" alt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结构体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映射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全局变量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msg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require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06110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67" y="913941"/>
            <a:ext cx="6797629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0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363</Words>
  <Application>Microsoft Office PowerPoint</Application>
  <PresentationFormat>宽屏</PresentationFormat>
  <Paragraphs>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简易飞行棋</vt:lpstr>
      <vt:lpstr>PowerPoint 演示文稿</vt:lpstr>
      <vt:lpstr>Ganache</vt:lpstr>
      <vt:lpstr>实验环境</vt:lpstr>
      <vt:lpstr>Python飞行棋实验脚本</vt:lpstr>
      <vt:lpstr>实验所需要实现的代码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维</dc:creator>
  <cp:lastModifiedBy>YX Z</cp:lastModifiedBy>
  <cp:revision>17</cp:revision>
  <dcterms:created xsi:type="dcterms:W3CDTF">2021-04-07T12:25:11Z</dcterms:created>
  <dcterms:modified xsi:type="dcterms:W3CDTF">2024-04-10T11:09:10Z</dcterms:modified>
</cp:coreProperties>
</file>