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实验二：</a:t>
            </a:r>
            <a:r>
              <a:rPr kumimoji="1" lang="en-US" altLang="zh-CN" dirty="0"/>
              <a:t>A</a:t>
            </a:r>
            <a:r>
              <a:rPr kumimoji="1" lang="zh-CN" altLang="en-US" dirty="0"/>
              <a:t>*算法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两道算法题，只能用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*算法实现。</a:t>
            </a:r>
            <a:endParaRPr kumimoji="1" lang="en-US" altLang="zh-CN" dirty="0"/>
          </a:p>
          <a:p>
            <a:r>
              <a:rPr kumimoji="1" lang="zh-CN" altLang="en-US" dirty="0"/>
              <a:t>要求：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编程实现，不限语言。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每道题有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个测试输入，你需要用你的算法去预测对应输出。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撰写实验报告，介绍算法设计思路。并在实验报告里添加一节，把对应测试输入的输出加在该节中。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报告。</a:t>
            </a:r>
            <a:endParaRPr kumimoji="1" lang="en-US" altLang="zh-CN" dirty="0"/>
          </a:p>
          <a:p>
            <a:r>
              <a:rPr kumimoji="1" lang="zh-CN" altLang="en-US" dirty="0"/>
              <a:t>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实验二。</a:t>
            </a:r>
            <a:endParaRPr kumimoji="1" lang="zh-CN" altLang="en-US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10</a:t>
            </a:r>
            <a:r>
              <a:rPr kumimoji="1" lang="zh-CN" altLang="en-US" dirty="0"/>
              <a:t>号</a:t>
            </a:r>
            <a:r>
              <a:rPr kumimoji="1" lang="en-US" altLang="zh-CN" dirty="0"/>
              <a:t>24:00.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程瑶</a:t>
            </a:r>
            <a:r>
              <a:rPr kumimoji="1" lang="en-US" altLang="zh-CN" dirty="0">
                <a:sym typeface="+mn-ea"/>
              </a:rPr>
              <a:t>&lt;18697092891@163.com&gt;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两道题，每道题占比</a:t>
            </a:r>
            <a:r>
              <a:rPr kumimoji="1" lang="en-US" altLang="zh-CN" dirty="0"/>
              <a:t>50%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对于每道题，代码（</a:t>
            </a:r>
            <a:r>
              <a:rPr kumimoji="1" lang="en-US" altLang="zh-CN" dirty="0"/>
              <a:t>25%</a:t>
            </a:r>
            <a:r>
              <a:rPr kumimoji="1" lang="zh-CN" altLang="en-US" dirty="0"/>
              <a:t>）和报告（</a:t>
            </a:r>
            <a:r>
              <a:rPr kumimoji="1" lang="en-US" altLang="zh-CN" dirty="0"/>
              <a:t>25%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r>
              <a:rPr kumimoji="1" lang="zh-CN" altLang="en-US" dirty="0"/>
              <a:t>对于报告，完整性和逻辑性（</a:t>
            </a:r>
            <a:r>
              <a:rPr kumimoji="1" lang="en-US" altLang="zh-CN" dirty="0"/>
              <a:t>15%</a:t>
            </a:r>
            <a:r>
              <a:rPr kumimoji="1" lang="zh-CN" altLang="en-US" dirty="0"/>
              <a:t>），测试输入正确性（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，即每个输入</a:t>
            </a:r>
            <a:r>
              <a:rPr kumimoji="1" lang="en-US" altLang="zh-CN" dirty="0"/>
              <a:t>2%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注：以上的占比都是这次评分的总占比。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</Words>
  <Application>WPS 演示</Application>
  <PresentationFormat>全屏显示(4:3)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SimHei</vt:lpstr>
      <vt:lpstr>汉仪中黑KW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Office 主题​​</vt:lpstr>
      <vt:lpstr>实验二：A*算法 </vt:lpstr>
      <vt:lpstr>实验内容</vt:lpstr>
      <vt:lpstr>提交要求</vt:lpstr>
      <vt:lpstr>评分细则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hcc</cp:lastModifiedBy>
  <cp:revision>108</cp:revision>
  <dcterms:created xsi:type="dcterms:W3CDTF">2023-10-12T01:08:42Z</dcterms:created>
  <dcterms:modified xsi:type="dcterms:W3CDTF">2023-10-12T01:08:42Z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DF6AEA58C36566D91DA9266569EA6313_43</vt:lpwstr>
  </property>
  <property fmtid="{D5CDD505-2E9C-101B-9397-08002B2CF9AE}" pid="3" name="KSOProductBuildVer">
    <vt:lpwstr>2052-5.2.1.7798</vt:lpwstr>
  </property>
</Properties>
</file>