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731"/>
  </p:normalViewPr>
  <p:slideViewPr>
    <p:cSldViewPr snapToGrid="0" snapToObjects="1">
      <p:cViewPr varScale="1">
        <p:scale>
          <a:sx n="159" d="100"/>
          <a:sy n="159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9465" y="2839009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5400" dirty="0"/>
              <a:t>当代人工智能</a:t>
            </a:r>
            <a:br>
              <a:rPr kumimoji="1" lang="zh-CN" altLang="en-US" sz="5400" dirty="0"/>
            </a:br>
            <a:br>
              <a:rPr kumimoji="1" lang="en-US" altLang="zh-CN" sz="5400" dirty="0"/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  <a:sym typeface="+mn-ea"/>
              </a:rPr>
              <a:t>李翔</a:t>
            </a:r>
            <a:br>
              <a:rPr lang="zh-CN" altLang="en-US" sz="24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  <a:sym typeface="+mn-ea"/>
              </a:rPr>
              <a:t>华东师范大学</a:t>
            </a:r>
            <a:br>
              <a:rPr lang="en-US" altLang="zh-CN" sz="28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endParaRPr kumimoji="1" lang="en-US" altLang="zh-CN" sz="28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9690" y="2715096"/>
            <a:ext cx="6858000" cy="1655762"/>
          </a:xfrm>
        </p:spPr>
        <p:txBody>
          <a:bodyPr/>
          <a:lstStyle/>
          <a:p>
            <a:r>
              <a:rPr kumimoji="1" lang="zh-CN" altLang="en-US" dirty="0"/>
              <a:t>课程打分及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要求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课程打分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没有期末考试</a:t>
            </a:r>
            <a:endParaRPr kumimoji="1" lang="en-US" altLang="zh-CN" dirty="0"/>
          </a:p>
          <a:p>
            <a:r>
              <a:rPr kumimoji="1" lang="zh-CN" altLang="en-US" dirty="0"/>
              <a:t>平时成绩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，五次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90%</a:t>
            </a:r>
            <a:endParaRPr kumimoji="1" lang="en-US" altLang="zh-CN" dirty="0"/>
          </a:p>
          <a:p>
            <a:r>
              <a:rPr kumimoji="1" lang="zh-CN" altLang="en-US" dirty="0"/>
              <a:t>平时成绩：考勤</a:t>
            </a:r>
            <a:endParaRPr kumimoji="1" lang="en-US" altLang="zh-CN" dirty="0"/>
          </a:p>
          <a:p>
            <a:r>
              <a:rPr kumimoji="1" lang="zh-CN" altLang="en-US" dirty="0"/>
              <a:t>每次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的分值占比（乘以</a:t>
            </a:r>
            <a:r>
              <a:rPr kumimoji="1" lang="en-US" altLang="zh-CN" dirty="0"/>
              <a:t>90%</a:t>
            </a:r>
            <a:r>
              <a:rPr kumimoji="1" lang="zh-CN" altLang="en-US" dirty="0"/>
              <a:t>）：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）：文本分类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15%</a:t>
            </a:r>
            <a:r>
              <a:rPr kumimoji="1" lang="zh-CN" altLang="en-US" dirty="0"/>
              <a:t>）：待定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15%</a:t>
            </a:r>
            <a:r>
              <a:rPr kumimoji="1" lang="zh-CN" altLang="en-US" dirty="0"/>
              <a:t>）：待定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20%</a:t>
            </a:r>
            <a:r>
              <a:rPr kumimoji="1" lang="zh-CN" altLang="en-US" dirty="0"/>
              <a:t>）：待定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）：待定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每次在规定期限之前提交一个报告、代码、测试集上的预测结果到邮箱：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程瑶</a:t>
            </a:r>
            <a:r>
              <a:rPr kumimoji="1" lang="en-US" altLang="zh-CN" dirty="0"/>
              <a:t>&lt;</a:t>
            </a:r>
            <a:r>
              <a:rPr kumimoji="1" lang="en-US" altLang="zh-CN" dirty="0">
                <a:sym typeface="+mn-ea"/>
              </a:rPr>
              <a:t>18697092891@163.com</a:t>
            </a:r>
            <a:r>
              <a:rPr kumimoji="1" lang="en-US" altLang="zh-CN" dirty="0"/>
              <a:t>&gt;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独立完成，抄袭直接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按时完成，延期直接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每次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的分数：报告完整度（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）、代码可执行性（</a:t>
            </a:r>
            <a:r>
              <a:rPr kumimoji="1" lang="en-US" altLang="zh-CN" dirty="0"/>
              <a:t>30%</a:t>
            </a:r>
            <a:r>
              <a:rPr kumimoji="1" lang="zh-CN" altLang="en-US" dirty="0"/>
              <a:t>）、测试集上的预测结果正确性（</a:t>
            </a:r>
            <a:r>
              <a:rPr kumimoji="1" lang="en-US" altLang="zh-CN" dirty="0"/>
              <a:t>30%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报告及代码要求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660"/>
            <a:ext cx="7886700" cy="4351338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报告是完整的、有逻辑的、美观的，需要是单独的文档</a:t>
            </a:r>
            <a:r>
              <a:rPr kumimoji="1" lang="en-US" altLang="zh-CN" dirty="0"/>
              <a:t>(word/pdf)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你用了什么模型？为什么用？怎么用？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你遇到了什么问题？怎么解决的？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你实验环境是什么？实验结果分析及超参数选择？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内容包括但不限于：实验目的</a:t>
            </a:r>
            <a:r>
              <a:rPr kumimoji="1" lang="en-US" altLang="zh-CN" dirty="0"/>
              <a:t>/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过程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结果</a:t>
            </a:r>
            <a:r>
              <a:rPr kumimoji="1" lang="en-US" altLang="zh-CN" dirty="0"/>
              <a:t>/</a:t>
            </a:r>
            <a:r>
              <a:rPr kumimoji="1" lang="zh-CN" altLang="en-US" dirty="0"/>
              <a:t>讨论等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代码务必是可执行的。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提供执行代码所依赖的主要库。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提供执行代码的脚本。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必须包括</a:t>
            </a:r>
            <a:r>
              <a:rPr kumimoji="1" lang="en-US" altLang="zh-CN" dirty="0"/>
              <a:t>requirements.txt </a:t>
            </a:r>
            <a:r>
              <a:rPr kumimoji="1" lang="zh-CN" altLang="en-US" dirty="0"/>
              <a:t>及</a:t>
            </a:r>
            <a:r>
              <a:rPr kumimoji="1" lang="en-US" altLang="zh-CN" dirty="0"/>
              <a:t> README.md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测试集的预测结果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提供训练集和不含标签的测试集。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需要去预测测试集上的标签，并将测试结果提交。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每次作业发布时，会提供测试结果的提交样例。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zh-CN" altLang="en-US"/>
              <a:t>“抄袭”注意事项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500">
                <a:latin typeface="STFangsong" pitchFamily="2" charset="-122"/>
                <a:ea typeface="STFangsong" pitchFamily="2" charset="-122"/>
              </a:rPr>
              <a:t>帮助</a:t>
            </a:r>
            <a:endParaRPr lang="en-US" altLang="zh-CN" sz="2500"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同学间相互帮助、学习。</a:t>
            </a:r>
            <a:r>
              <a:rPr lang="zh-CN" altLang="en-US" sz="2200">
                <a:solidFill>
                  <a:srgbClr val="FF0000"/>
                </a:solidFill>
                <a:latin typeface="STFangsong" pitchFamily="2" charset="-122"/>
                <a:ea typeface="STFangsong" pitchFamily="2" charset="-122"/>
              </a:rPr>
              <a:t>正能量</a:t>
            </a:r>
            <a:r>
              <a:rPr lang="en-US" altLang="zh-CN" sz="2200">
                <a:solidFill>
                  <a:srgbClr val="FF0000"/>
                </a:solidFill>
                <a:latin typeface="STFangsong" pitchFamily="2" charset="-122"/>
                <a:ea typeface="STFangsong" pitchFamily="2" charset="-122"/>
              </a:rPr>
              <a:t>- </a:t>
            </a:r>
            <a:r>
              <a:rPr lang="zh-CN" altLang="en-US" sz="2200">
                <a:solidFill>
                  <a:srgbClr val="FF0000"/>
                </a:solidFill>
                <a:latin typeface="STFangsong" pitchFamily="2" charset="-122"/>
                <a:ea typeface="STFangsong" pitchFamily="2" charset="-122"/>
              </a:rPr>
              <a:t>可赞</a:t>
            </a:r>
            <a:endParaRPr lang="en-US" altLang="zh-CN" sz="2200">
              <a:solidFill>
                <a:srgbClr val="FF0000"/>
              </a:solidFill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帮助者要注意保护自己的代码，及时删除</a:t>
            </a:r>
            <a:endParaRPr lang="en-US" altLang="zh-CN" sz="2200"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被帮助者要注意不要使用别人的代码，自己重新实现</a:t>
            </a:r>
            <a:endParaRPr lang="en-US" altLang="zh-CN" sz="2200">
              <a:latin typeface="STFangsong" pitchFamily="2" charset="-122"/>
              <a:ea typeface="STFangsong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latin typeface="STFangsong" pitchFamily="2" charset="-122"/>
                <a:ea typeface="STFangsong" pitchFamily="2" charset="-122"/>
              </a:rPr>
              <a:t>抄袭</a:t>
            </a:r>
            <a:endParaRPr lang="en-US" altLang="zh-CN" sz="2500"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直接取用别人的代码</a:t>
            </a:r>
            <a:endParaRPr lang="en-US" altLang="zh-CN" sz="2200"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稍作修改别人的代码，比如改变变量名</a:t>
            </a:r>
            <a:endParaRPr lang="en-US" altLang="zh-CN" sz="2200"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不管抄袭者理解没理解代码，努力不努力都是错</a:t>
            </a:r>
            <a:endParaRPr lang="en-US" altLang="zh-CN" sz="2200">
              <a:latin typeface="STFangsong" pitchFamily="2" charset="-122"/>
              <a:ea typeface="STFangsong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solidFill>
                  <a:srgbClr val="FF0000"/>
                </a:solidFill>
                <a:latin typeface="STFangsong" pitchFamily="2" charset="-122"/>
                <a:ea typeface="STFangsong" pitchFamily="2" charset="-122"/>
              </a:rPr>
              <a:t>“无意犯错”例子</a:t>
            </a:r>
            <a:endParaRPr lang="en-US" altLang="zh-CN" sz="2500">
              <a:solidFill>
                <a:srgbClr val="FF0000"/>
              </a:solidFill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帮助者把自己代码放入被帮助者代码中调试完毕，没有删除</a:t>
            </a:r>
            <a:endParaRPr lang="en-US" altLang="zh-CN" sz="2200"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itchFamily="2" charset="-122"/>
                <a:ea typeface="STFangsong" pitchFamily="2" charset="-122"/>
              </a:rPr>
              <a:t>被帮助者也“忘记删除”</a:t>
            </a:r>
            <a:endParaRPr lang="en-US" altLang="zh-CN" sz="2200">
              <a:latin typeface="STFangsong" pitchFamily="2" charset="-122"/>
              <a:ea typeface="STFangsong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solidFill>
                  <a:srgbClr val="FF0000"/>
                </a:solidFill>
                <a:latin typeface="STFangsong" pitchFamily="2" charset="-122"/>
                <a:ea typeface="STFangsong" pitchFamily="2" charset="-122"/>
              </a:rPr>
              <a:t>造成事实犯规</a:t>
            </a:r>
            <a:endParaRPr lang="en-US" altLang="zh-CN" sz="2200">
              <a:solidFill>
                <a:srgbClr val="FF0000"/>
              </a:solidFill>
              <a:latin typeface="STFangsong" pitchFamily="2" charset="-122"/>
              <a:ea typeface="STFangsong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500">
              <a:latin typeface="STFangsong" pitchFamily="2" charset="-122"/>
              <a:ea typeface="STFangsong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答疑时间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65151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每周三</a:t>
            </a:r>
            <a:r>
              <a:rPr kumimoji="1" lang="zh-CN" altLang="en-US" dirty="0"/>
              <a:t>下午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0690" y="2595245"/>
            <a:ext cx="3556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b="1" dirty="0">
                <a:sym typeface="+mn-ea"/>
              </a:rPr>
              <a:t>数学馆西</a:t>
            </a:r>
            <a:r>
              <a:rPr kumimoji="1" lang="en-US" altLang="zh-CN" sz="2400" b="1" dirty="0">
                <a:sym typeface="+mn-ea"/>
              </a:rPr>
              <a:t>110     </a:t>
            </a:r>
            <a:r>
              <a:rPr kumimoji="1" lang="zh-CN" altLang="en-US" sz="2400" b="1" dirty="0">
                <a:sym typeface="+mn-ea"/>
              </a:rPr>
              <a:t>韩程程</a:t>
            </a:r>
            <a:endParaRPr kumimoji="1" lang="zh-CN" altLang="en-US" sz="24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9050" y="2590165"/>
            <a:ext cx="3556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b="1" dirty="0">
                <a:sym typeface="+mn-ea"/>
              </a:rPr>
              <a:t>地理馆</a:t>
            </a:r>
            <a:r>
              <a:rPr kumimoji="1" lang="en-US" altLang="zh-CN" sz="2400" b="1" dirty="0">
                <a:sym typeface="+mn-ea"/>
              </a:rPr>
              <a:t>105      </a:t>
            </a:r>
            <a:r>
              <a:rPr kumimoji="1" lang="zh-CN" altLang="en-US" sz="2400" b="1" dirty="0">
                <a:sym typeface="+mn-ea"/>
              </a:rPr>
              <a:t>程瑶</a:t>
            </a:r>
            <a:endParaRPr kumimoji="1" lang="zh-CN" altLang="en-US" sz="2400" b="1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493135"/>
            <a:ext cx="2832100" cy="283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95" y="3265805"/>
            <a:ext cx="4466590" cy="3300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780</Words>
  <Application>WPS 文字</Application>
  <PresentationFormat>全屏显示(4:3)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SimHei</vt:lpstr>
      <vt:lpstr>汉仪中黑KW</vt:lpstr>
      <vt:lpstr>STFangsong</vt:lpstr>
      <vt:lpstr>苹方-简</vt:lpstr>
      <vt:lpstr>等线</vt:lpstr>
      <vt:lpstr>汉仪中等线KW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当代人工智能  李翔 华东师范大学 </vt:lpstr>
      <vt:lpstr>课程打分</vt:lpstr>
      <vt:lpstr>Project要求</vt:lpstr>
      <vt:lpstr>报告及代码要求</vt:lpstr>
      <vt:lpstr>测试集的预测结果</vt:lpstr>
      <vt:lpstr>“抄袭”注意事项</vt:lpstr>
      <vt:lpstr>答疑时间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hcc</cp:lastModifiedBy>
  <cp:revision>94</cp:revision>
  <dcterms:created xsi:type="dcterms:W3CDTF">2023-09-13T13:20:44Z</dcterms:created>
  <dcterms:modified xsi:type="dcterms:W3CDTF">2023-09-13T13:20:44Z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48E14CFCC20B8FC9B6B601656FF99B26_43</vt:lpwstr>
  </property>
  <property fmtid="{D5CDD505-2E9C-101B-9397-08002B2CF9AE}" pid="3" name="KSOProductBuildVer">
    <vt:lpwstr>2052-5.2.1.7798</vt:lpwstr>
  </property>
</Properties>
</file>