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65" r:id="rId6"/>
    <p:sldId id="257" r:id="rId8"/>
    <p:sldId id="284" r:id="rId9"/>
    <p:sldId id="283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3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SG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AE3551-6BEB-438E-BC0E-4D9FFBDEC011}" type="slidenum">
              <a:rPr lang="en-SG" smtClean="0"/>
            </a:fld>
            <a:endParaRPr lang="en-S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4100" y="6540500"/>
            <a:ext cx="3297767" cy="333375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793567" y="6540500"/>
            <a:ext cx="3297767" cy="333375"/>
          </a:xfrm>
          <a:prstGeom prst="rect">
            <a:avLst/>
          </a:prstGeom>
          <a:solidFill>
            <a:srgbClr val="FF99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12800" y="990600"/>
            <a:ext cx="11379200" cy="3810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76200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990600"/>
            <a:ext cx="687916" cy="381000"/>
          </a:xfrm>
          <a:solidFill>
            <a:srgbClr val="FFC000">
              <a:alpha val="59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854700"/>
            <a:ext cx="137583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006667" y="5981700"/>
            <a:ext cx="120226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419600" y="6540500"/>
            <a:ext cx="3297767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9" Type="http://schemas.openxmlformats.org/officeDocument/2006/relationships/theme" Target="../theme/theme3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9" Type="http://schemas.openxmlformats.org/officeDocument/2006/relationships/theme" Target="../theme/theme4.xml"/><Relationship Id="rId18" Type="http://schemas.openxmlformats.org/officeDocument/2006/relationships/tags" Target="../tags/tag248.xml"/><Relationship Id="rId17" Type="http://schemas.openxmlformats.org/officeDocument/2006/relationships/tags" Target="../tags/tag24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subTitle" idx="1"/>
          </p:nvPr>
        </p:nvSpPr>
        <p:spPr>
          <a:xfrm>
            <a:off x="959485" y="2072005"/>
            <a:ext cx="10105390" cy="2374900"/>
          </a:xfrm>
        </p:spPr>
        <p:txBody>
          <a:bodyPr>
            <a:normAutofit lnSpcReduction="20000"/>
          </a:bodyPr>
          <a:lstStyle/>
          <a:p>
            <a:endParaRPr lang="en-US" altLang="zh-CN" sz="4000" b="1" dirty="0">
              <a:solidFill>
                <a:schemeClr val="tx1"/>
              </a:solidFill>
            </a:endParaRPr>
          </a:p>
          <a:p>
            <a:r>
              <a:rPr lang="zh-CN" altLang="en-US" sz="4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r>
              <a:rPr lang="zh-CN" altLang="en-US" sz="4800" b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一：文本分类</a:t>
            </a:r>
            <a:endParaRPr lang="zh-CN" altLang="en-US" sz="4800" b="1" dirty="0" smtClean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3075" descr="a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511300" y="0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283700" y="116205"/>
            <a:ext cx="1384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587500"/>
            <a:ext cx="11241405" cy="4526280"/>
          </a:xfrm>
        </p:spPr>
        <p:txBody>
          <a:bodyPr>
            <a:normAutofit/>
          </a:bodyPr>
          <a:p>
            <a:r>
              <a:rPr lang="zh-CN" altLang="en-US" sz="2600" dirty="0">
                <a:solidFill>
                  <a:schemeClr val="tx1"/>
                </a:solidFill>
              </a:rPr>
              <a:t>该任务是一个</a:t>
            </a:r>
            <a:r>
              <a:rPr lang="en-US" altLang="zh-CN" sz="2600" dirty="0">
                <a:solidFill>
                  <a:schemeClr val="tx1"/>
                </a:solidFill>
              </a:rPr>
              <a:t>10</a:t>
            </a:r>
            <a:r>
              <a:rPr lang="zh-CN" altLang="en-US" sz="2600" dirty="0">
                <a:solidFill>
                  <a:schemeClr val="tx1"/>
                </a:solidFill>
              </a:rPr>
              <a:t>分类</a:t>
            </a:r>
            <a:r>
              <a:rPr lang="zh-CN" altLang="en-US" sz="2600" dirty="0">
                <a:solidFill>
                  <a:schemeClr val="tx1"/>
                </a:solidFill>
              </a:rPr>
              <a:t>任务。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将训练数据自行划分训练集和验证集（固定划分或多折</a:t>
            </a:r>
            <a:r>
              <a:rPr lang="zh-CN" altLang="en-US" sz="2600" dirty="0">
                <a:solidFill>
                  <a:schemeClr val="tx1"/>
                </a:solidFill>
              </a:rPr>
              <a:t>交叉验证）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将文本映射成向量（</a:t>
            </a:r>
            <a:r>
              <a:rPr lang="en-US" altLang="zh-CN" sz="2600" dirty="0">
                <a:solidFill>
                  <a:schemeClr val="tx1"/>
                </a:solidFill>
              </a:rPr>
              <a:t>TF-IDF/Word2vec/Fasttext/Glove/Bert/XLNet</a:t>
            </a:r>
            <a:r>
              <a:rPr lang="zh-CN" altLang="en-US" sz="2600" dirty="0">
                <a:solidFill>
                  <a:schemeClr val="tx1"/>
                </a:solidFill>
              </a:rPr>
              <a:t>）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通过训练集训练分类器（</a:t>
            </a:r>
            <a:r>
              <a:rPr lang="en-US" altLang="zh-CN" sz="2600" dirty="0">
                <a:solidFill>
                  <a:schemeClr val="tx1"/>
                </a:solidFill>
              </a:rPr>
              <a:t>SVM/MLP/TextCNN/TextRNN/B</a:t>
            </a:r>
            <a:r>
              <a:rPr lang="en-US" altLang="zh-CN" sz="2600" dirty="0">
                <a:solidFill>
                  <a:schemeClr val="tx1"/>
                </a:solidFill>
              </a:rPr>
              <a:t>ert...</a:t>
            </a:r>
            <a:r>
              <a:rPr lang="zh-CN" altLang="en-US" sz="2600" dirty="0">
                <a:solidFill>
                  <a:schemeClr val="tx1"/>
                </a:solidFill>
              </a:rPr>
              <a:t>）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测试集只提供</a:t>
            </a:r>
            <a:r>
              <a:rPr lang="en-US" altLang="zh-CN" sz="2600" dirty="0">
                <a:solidFill>
                  <a:schemeClr val="tx1"/>
                </a:solidFill>
              </a:rPr>
              <a:t>texts</a:t>
            </a:r>
            <a:r>
              <a:rPr lang="zh-CN" altLang="en-US" sz="2600" dirty="0">
                <a:solidFill>
                  <a:schemeClr val="tx1"/>
                </a:solidFill>
              </a:rPr>
              <a:t>，将最终预测结果保存为</a:t>
            </a:r>
            <a:r>
              <a:rPr lang="en-US" altLang="zh-CN" sz="2600" dirty="0">
                <a:solidFill>
                  <a:schemeClr val="tx1"/>
                </a:solidFill>
              </a:rPr>
              <a:t>results.txt</a:t>
            </a:r>
            <a:r>
              <a:rPr lang="zh-CN" altLang="en-US" sz="2600" dirty="0">
                <a:solidFill>
                  <a:schemeClr val="tx1"/>
                </a:solidFill>
              </a:rPr>
              <a:t>文件。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587500"/>
            <a:ext cx="11241405" cy="4526280"/>
          </a:xfrm>
        </p:spPr>
        <p:txBody>
          <a:bodyPr>
            <a:normAutofit/>
          </a:bodyPr>
          <a:p>
            <a:r>
              <a:rPr lang="zh-CN" altLang="en-US" sz="2600" dirty="0">
                <a:solidFill>
                  <a:schemeClr val="tx1"/>
                </a:solidFill>
              </a:rPr>
              <a:t>必须要实现的四种方法：逻辑回归</a:t>
            </a:r>
            <a:r>
              <a:rPr lang="en-US" altLang="zh-CN" sz="2600" dirty="0">
                <a:solidFill>
                  <a:schemeClr val="tx1"/>
                </a:solidFill>
              </a:rPr>
              <a:t>/SVM/MLP/</a:t>
            </a:r>
            <a:r>
              <a:rPr lang="zh-CN" altLang="en-US" sz="2600" dirty="0">
                <a:solidFill>
                  <a:schemeClr val="tx1"/>
                </a:solidFill>
              </a:rPr>
              <a:t>决策树</a:t>
            </a:r>
            <a:endParaRPr lang="zh-CN" altLang="en-US" sz="2600" dirty="0">
              <a:solidFill>
                <a:schemeClr val="tx1"/>
              </a:solidFill>
            </a:endParaRPr>
          </a:p>
          <a:p>
            <a:r>
              <a:rPr lang="zh-CN" altLang="en-US" sz="2600" dirty="0">
                <a:solidFill>
                  <a:schemeClr val="tx1"/>
                </a:solidFill>
              </a:rPr>
              <a:t>最终提交的</a:t>
            </a: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results.txt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文件的格式要与submit_sample</a:t>
            </a: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.txt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文件一致。</a:t>
            </a:r>
            <a:endParaRPr lang="zh-CN" altLang="en-US" sz="2600" dirty="0">
              <a:solidFill>
                <a:schemeClr val="tx1"/>
              </a:solidFill>
              <a:sym typeface="+mn-ea"/>
            </a:endParaRPr>
          </a:p>
          <a:p>
            <a:endParaRPr lang="zh-CN" altLang="en-US" sz="2600" dirty="0">
              <a:solidFill>
                <a:schemeClr val="tx1"/>
              </a:solidFill>
              <a:sym typeface="+mn-ea"/>
            </a:endParaRPr>
          </a:p>
          <a:p>
            <a:endParaRPr lang="zh-CN" altLang="en-US" sz="26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不能使用额外训练数据训练模型。</a:t>
            </a:r>
            <a:endParaRPr lang="zh-CN" altLang="en-US" sz="26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（用</a:t>
            </a: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huggingface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上的预训练模型的</a:t>
            </a:r>
            <a:r>
              <a:rPr lang="en-US" altLang="zh-CN" sz="2600" dirty="0">
                <a:solidFill>
                  <a:schemeClr val="tx1"/>
                </a:solidFill>
                <a:sym typeface="+mn-ea"/>
              </a:rPr>
              <a:t>checkpoint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是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可以的）</a:t>
            </a:r>
            <a:endParaRPr lang="zh-CN" altLang="en-US" sz="26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876550"/>
            <a:ext cx="892175" cy="131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2E8BF-52C0-4DA6-9593-0F736FC6DF7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可以用的</a:t>
            </a:r>
            <a:r>
              <a:rPr lang="zh-CN" altLang="en-US" dirty="0"/>
              <a:t>工具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623695"/>
            <a:ext cx="11241405" cy="3518535"/>
          </a:xfrm>
        </p:spPr>
        <p:txBody>
          <a:bodyPr>
            <a:noAutofit/>
          </a:bodyPr>
          <a:p>
            <a:r>
              <a:rPr lang="en-US" altLang="zh-CN" sz="3200" dirty="0">
                <a:solidFill>
                  <a:schemeClr val="tx1"/>
                </a:solidFill>
              </a:rPr>
              <a:t>TF-IDF/SVM  ----&gt;  sklearn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Word2vec/Fasttext/Glove  ----&gt;  torchtext/gensim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BERT  ----&gt;  Transformer(https://huggingface.co/)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MLP/CNN/RNN...  ----&gt;  PyTorch/Tensorflow/Keras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chemeClr val="tx1"/>
                </a:solidFill>
              </a:rPr>
              <a:t>Prompt Learning  ---&gt; BART/T5/GPT(hugging face)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>
                <a:sym typeface="+mn-ea"/>
              </a:rPr>
              <a:t>提交要求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623695"/>
            <a:ext cx="11241405" cy="3518535"/>
          </a:xfrm>
        </p:spPr>
        <p:txBody>
          <a:bodyPr>
            <a:noAutofit/>
          </a:bodyPr>
          <a:p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提交内容：代码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报告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预测文件。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提交命名：学号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姓名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+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实验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一。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提交到邮箱：</a:t>
            </a:r>
            <a:endParaRPr kumimoji="1"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程瑶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&lt;18697092891@163.com&gt;</a:t>
            </a:r>
            <a:endParaRPr kumimoji="1" lang="zh-CN" altLang="en-US" sz="3200" dirty="0">
              <a:solidFill>
                <a:schemeClr val="tx1"/>
              </a:solidFill>
              <a:sym typeface="+mn-ea"/>
            </a:endParaRPr>
          </a:p>
          <a:p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截止时间：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10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1" lang="en-US" altLang="zh-CN" sz="3200" dirty="0">
                <a:solidFill>
                  <a:schemeClr val="tx1"/>
                </a:solidFill>
                <a:sym typeface="+mn-ea"/>
              </a:rPr>
              <a:t>13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号</a:t>
            </a:r>
            <a:r>
              <a:rPr kumimoji="1" lang="en-US" sz="3200" dirty="0">
                <a:solidFill>
                  <a:schemeClr val="tx1"/>
                </a:solidFill>
                <a:sym typeface="+mn-ea"/>
              </a:rPr>
              <a:t>24</a:t>
            </a:r>
            <a:r>
              <a:rPr kumimoji="1" lang="zh-CN" altLang="en-US" sz="3200" dirty="0">
                <a:solidFill>
                  <a:schemeClr val="tx1"/>
                </a:solidFill>
                <a:sym typeface="+mn-ea"/>
              </a:rPr>
              <a:t>点</a:t>
            </a:r>
            <a:endParaRPr kumimoji="1" lang="zh-CN" altLang="en-US" sz="3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44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</vt:lpstr>
      <vt:lpstr>Wingdings</vt:lpstr>
      <vt:lpstr>Times New Roman</vt:lpstr>
      <vt:lpstr>汉仪书宋二KW</vt:lpstr>
      <vt:lpstr>隶书</vt:lpstr>
      <vt:lpstr>宋体-简</vt:lpstr>
      <vt:lpstr>宋体</vt:lpstr>
      <vt:lpstr>Arial Unicode MS</vt:lpstr>
      <vt:lpstr>Calibri</vt:lpstr>
      <vt:lpstr>Helvetica Neue</vt:lpstr>
      <vt:lpstr>Office 主题​​</vt:lpstr>
      <vt:lpstr>7_Office 主题​​</vt:lpstr>
      <vt:lpstr>1_Office 主题​​</vt:lpstr>
      <vt:lpstr>2_Office 主题​​</vt:lpstr>
      <vt:lpstr>PowerPoint 演示文稿</vt:lpstr>
      <vt:lpstr>流程</vt:lpstr>
      <vt:lpstr>注意事项</vt:lpstr>
      <vt:lpstr>可以用的工具</vt:lpstr>
      <vt:lpstr>可以用的工具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hcc</cp:lastModifiedBy>
  <cp:revision>190</cp:revision>
  <dcterms:created xsi:type="dcterms:W3CDTF">2023-09-13T15:06:54Z</dcterms:created>
  <dcterms:modified xsi:type="dcterms:W3CDTF">2023-09-13T15:06:54Z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33B851378685A710E0B501650F622E2A_43</vt:lpwstr>
  </property>
</Properties>
</file>