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61" r:id="rId5"/>
    <p:sldId id="258" r:id="rId7"/>
    <p:sldId id="259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3"/>
    <p:restoredTop sz="94889"/>
  </p:normalViewPr>
  <p:slideViewPr>
    <p:cSldViewPr snapToGrid="0" snapToObjects="1">
      <p:cViewPr varScale="1">
        <p:scale>
          <a:sx n="159" d="100"/>
          <a:sy n="159" d="100"/>
        </p:scale>
        <p:origin x="1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48DC1-EF8E-5548-8728-E5BB5F3B1D6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CF6FC-5F0B-D04E-A382-9CBA352C0D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CF6FC-5F0B-D04E-A382-9CBA352C0D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5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5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5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yann.lecun.com/exdb/mnis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实验三：图像分类及经典</a:t>
            </a:r>
            <a:r>
              <a:rPr kumimoji="1" lang="en-US" altLang="zh-CN" dirty="0"/>
              <a:t>CNN</a:t>
            </a:r>
            <a:r>
              <a:rPr kumimoji="1" lang="zh-CN" altLang="en-US" dirty="0"/>
              <a:t>实现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MNIST</a:t>
            </a:r>
            <a:r>
              <a:rPr kumimoji="1" lang="zh-CN" altLang="en-US" dirty="0"/>
              <a:t>手写数字识别</a:t>
            </a:r>
            <a:endParaRPr kumimoji="1" lang="en-US" altLang="zh-CN" dirty="0"/>
          </a:p>
          <a:p>
            <a:r>
              <a:rPr kumimoji="1" lang="zh-CN" altLang="en-US" dirty="0"/>
              <a:t>下载地址：</a:t>
            </a:r>
            <a:r>
              <a:rPr kumimoji="1" lang="en-GB" altLang="zh-CN" dirty="0">
                <a:hlinkClick r:id="rId1"/>
              </a:rPr>
              <a:t>http://yann.lecun.com/exdb/mnist/</a:t>
            </a:r>
            <a:endParaRPr kumimoji="1" lang="en-GB" altLang="zh-CN" dirty="0">
              <a:hlinkClick r:id="rId1"/>
            </a:endParaRPr>
          </a:p>
          <a:p>
            <a:pPr lvl="1"/>
            <a:r>
              <a:rPr kumimoji="1" lang="zh-CN" altLang="en-GB" dirty="0"/>
              <a:t>需自行划分验证集</a:t>
            </a:r>
            <a:endParaRPr kumimoji="1" lang="en-GB" altLang="zh-CN" dirty="0"/>
          </a:p>
          <a:p>
            <a:r>
              <a:rPr kumimoji="1" lang="zh-CN" altLang="en-US" dirty="0"/>
              <a:t>使用多种</a:t>
            </a:r>
            <a:r>
              <a:rPr kumimoji="1" lang="en-US" altLang="zh-CN" dirty="0"/>
              <a:t>CNN</a:t>
            </a:r>
            <a:r>
              <a:rPr kumimoji="1" lang="zh-CN" altLang="en-US" dirty="0"/>
              <a:t>模型（至少四种）：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必选的三种架构：</a:t>
            </a:r>
            <a:r>
              <a:rPr kumimoji="1" lang="en-US" altLang="zh-CN" dirty="0" err="1"/>
              <a:t>LeNet</a:t>
            </a:r>
            <a:r>
              <a:rPr kumimoji="1" lang="en-US" altLang="zh-CN" dirty="0"/>
              <a:t>[1],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AlexNet</a:t>
            </a:r>
            <a:r>
              <a:rPr kumimoji="1" lang="en-US" altLang="zh-CN" dirty="0"/>
              <a:t>[2],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ResNet</a:t>
            </a:r>
            <a:r>
              <a:rPr kumimoji="1" lang="en-US" altLang="zh-CN" dirty="0"/>
              <a:t>[3]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其它：自己挑选感兴趣的一个或多个架构实现。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代码和报告要求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代码可执行，结果可复现，且必须使用</a:t>
            </a:r>
            <a:r>
              <a:rPr kumimoji="1" lang="en-US" altLang="zh-CN" dirty="0" err="1"/>
              <a:t>argparse</a:t>
            </a:r>
            <a:r>
              <a:rPr kumimoji="1" lang="zh-CN" altLang="en-US" dirty="0"/>
              <a:t>包进行模型和超参数的选择，例如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python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main.py</a:t>
            </a:r>
            <a:r>
              <a:rPr kumimoji="1" lang="zh-CN" altLang="en-US" dirty="0"/>
              <a:t> </a:t>
            </a:r>
            <a:r>
              <a:rPr kumimoji="1" lang="en-US" altLang="zh-CN" dirty="0"/>
              <a:t>--model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lenet</a:t>
            </a:r>
            <a:r>
              <a:rPr kumimoji="1" lang="zh-CN" altLang="en-US" dirty="0"/>
              <a:t> </a:t>
            </a:r>
            <a:r>
              <a:rPr kumimoji="1" lang="en-US" altLang="zh-CN" dirty="0"/>
              <a:t>--</a:t>
            </a:r>
            <a:r>
              <a:rPr kumimoji="1" lang="en-US" altLang="zh-CN" dirty="0" err="1"/>
              <a:t>lr</a:t>
            </a:r>
            <a:r>
              <a:rPr kumimoji="1" lang="zh-CN" altLang="en-US" dirty="0"/>
              <a:t> </a:t>
            </a:r>
            <a:r>
              <a:rPr kumimoji="1" lang="en-US" altLang="zh-CN" dirty="0"/>
              <a:t>0.01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–dropout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0.0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python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main.py</a:t>
            </a:r>
            <a:r>
              <a:rPr kumimoji="1" lang="zh-CN" altLang="en-US" dirty="0"/>
              <a:t> </a:t>
            </a:r>
            <a:r>
              <a:rPr kumimoji="1" lang="en-US" altLang="zh-CN" dirty="0"/>
              <a:t>--model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resnet</a:t>
            </a:r>
            <a:r>
              <a:rPr kumimoji="1" lang="zh-CN" altLang="en-US" dirty="0"/>
              <a:t> </a:t>
            </a:r>
            <a:r>
              <a:rPr kumimoji="1" lang="en-US" altLang="zh-CN" dirty="0"/>
              <a:t>--</a:t>
            </a:r>
            <a:r>
              <a:rPr kumimoji="1" lang="en-US" altLang="zh-CN" dirty="0" err="1"/>
              <a:t>lr</a:t>
            </a:r>
            <a:r>
              <a:rPr kumimoji="1" lang="zh-CN" altLang="en-US" dirty="0"/>
              <a:t> </a:t>
            </a:r>
            <a:r>
              <a:rPr kumimoji="1" lang="en-US" altLang="zh-CN" dirty="0"/>
              <a:t>0.1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–dropout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0.5</a:t>
            </a:r>
            <a:endParaRPr kumimoji="1" lang="en-US" altLang="zh-CN" dirty="0"/>
          </a:p>
          <a:p>
            <a:r>
              <a:rPr kumimoji="1" lang="zh-CN" altLang="en-US" dirty="0"/>
              <a:t>报告必须包含的三点：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代码实现时遇到了哪些</a:t>
            </a:r>
            <a:r>
              <a:rPr kumimoji="1" lang="en-US" altLang="zh-CN" dirty="0"/>
              <a:t>bug</a:t>
            </a:r>
            <a:r>
              <a:rPr kumimoji="1" lang="zh-CN" altLang="en-US" dirty="0"/>
              <a:t>？如何解决的？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不同模型的实验结果，并且提供对比分析，建议</a:t>
            </a:r>
            <a:r>
              <a:rPr kumimoji="1" lang="zh-CN" altLang="en-US" dirty="0"/>
              <a:t>图文结合。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你认为影响这几个模型性能的主要原因是什么？如何得到这个结论的？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提交内容：代码</a:t>
            </a:r>
            <a:r>
              <a:rPr kumimoji="1" lang="en-US" altLang="zh-CN" dirty="0"/>
              <a:t>+</a:t>
            </a:r>
            <a:r>
              <a:rPr kumimoji="1" lang="zh-CN" altLang="en-US" dirty="0"/>
              <a:t>报告。</a:t>
            </a:r>
            <a:endParaRPr kumimoji="1" lang="zh-CN" altLang="en-US" dirty="0"/>
          </a:p>
          <a:p>
            <a:r>
              <a:rPr kumimoji="1" lang="zh-CN" altLang="en-US" dirty="0"/>
              <a:t>本次实验报告长度：</a:t>
            </a:r>
            <a:r>
              <a:rPr kumimoji="1" lang="en-US" altLang="zh-CN" dirty="0"/>
              <a:t>10</a:t>
            </a:r>
            <a:r>
              <a:rPr kumimoji="1" lang="zh-CN" altLang="en-US" dirty="0"/>
              <a:t>页</a:t>
            </a:r>
            <a:r>
              <a:rPr kumimoji="1" lang="zh-CN" altLang="en-US" dirty="0"/>
              <a:t>以内。</a:t>
            </a:r>
            <a:endParaRPr kumimoji="1" lang="en-US" altLang="zh-CN" dirty="0"/>
          </a:p>
          <a:p>
            <a:r>
              <a:rPr kumimoji="1" lang="zh-CN" altLang="en-US" dirty="0"/>
              <a:t>提交命名：学号</a:t>
            </a:r>
            <a:r>
              <a:rPr kumimoji="1" lang="en-US" altLang="zh-CN" dirty="0"/>
              <a:t>+</a:t>
            </a:r>
            <a:r>
              <a:rPr kumimoji="1" lang="zh-CN" altLang="en-US" dirty="0"/>
              <a:t>姓名</a:t>
            </a:r>
            <a:r>
              <a:rPr kumimoji="1" lang="en-US" altLang="zh-CN" dirty="0"/>
              <a:t>+</a:t>
            </a:r>
            <a:r>
              <a:rPr kumimoji="1" lang="zh-CN" altLang="en-US" dirty="0"/>
              <a:t>实验三。</a:t>
            </a:r>
            <a:endParaRPr kumimoji="1" lang="en-US" altLang="zh-CN" dirty="0"/>
          </a:p>
          <a:p>
            <a:r>
              <a:rPr kumimoji="1" lang="zh-CN" altLang="en-US" dirty="0"/>
              <a:t>截止时间：</a:t>
            </a:r>
            <a:r>
              <a:rPr kumimoji="1" lang="en-US" altLang="zh-CN" dirty="0"/>
              <a:t>2023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12</a:t>
            </a:r>
            <a:r>
              <a:rPr kumimoji="1" lang="zh-CN" altLang="en-US" dirty="0"/>
              <a:t>月</a:t>
            </a:r>
            <a:r>
              <a:rPr kumimoji="1" lang="en-US" altLang="zh-CN" dirty="0"/>
              <a:t>8</a:t>
            </a:r>
            <a:r>
              <a:rPr kumimoji="1" lang="zh-CN" altLang="en-US" dirty="0"/>
              <a:t>日</a:t>
            </a:r>
            <a:r>
              <a:rPr kumimoji="1" lang="en-US" altLang="zh-CN" dirty="0"/>
              <a:t>24</a:t>
            </a:r>
            <a:r>
              <a:rPr kumimoji="1" lang="zh-CN" altLang="en-US" dirty="0"/>
              <a:t>点。（共</a:t>
            </a:r>
            <a:r>
              <a:rPr kumimoji="1" lang="zh-CN" altLang="en-US" dirty="0"/>
              <a:t>四周）</a:t>
            </a:r>
            <a:endParaRPr kumimoji="1" lang="en-US" altLang="zh-CN" dirty="0"/>
          </a:p>
          <a:p>
            <a:r>
              <a:rPr kumimoji="1" lang="zh-CN" altLang="en-US" dirty="0"/>
              <a:t>提交到邮箱：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>
                <a:sym typeface="+mn-ea"/>
              </a:rPr>
              <a:t>程瑶</a:t>
            </a:r>
            <a:r>
              <a:rPr kumimoji="1" lang="en-US" altLang="zh-CN" dirty="0">
                <a:sym typeface="+mn-ea"/>
              </a:rPr>
              <a:t>&lt;18697092891@163.com&gt;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评分细则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代码（</a:t>
            </a:r>
            <a:r>
              <a:rPr kumimoji="1" lang="en-US" altLang="zh-CN" dirty="0"/>
              <a:t>40%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报告（</a:t>
            </a:r>
            <a:r>
              <a:rPr kumimoji="1" lang="en-US" altLang="zh-CN" dirty="0"/>
              <a:t>60%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额外加分：多实现一种架构，可增加</a:t>
            </a:r>
            <a:r>
              <a:rPr kumimoji="1" lang="en-US" altLang="zh-CN" dirty="0"/>
              <a:t>10%</a:t>
            </a:r>
            <a:r>
              <a:rPr kumimoji="1" lang="zh-CN" altLang="en-US" dirty="0"/>
              <a:t>，最多增加</a:t>
            </a:r>
            <a:r>
              <a:rPr kumimoji="1" lang="en-US" altLang="zh-CN" dirty="0"/>
              <a:t>10%</a:t>
            </a:r>
            <a:r>
              <a:rPr kumimoji="1" lang="zh-CN" altLang="en-US" dirty="0"/>
              <a:t>，上限</a:t>
            </a:r>
            <a:r>
              <a:rPr kumimoji="1" lang="en-US" altLang="zh-CN" dirty="0"/>
              <a:t>100%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[1]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Gradient-based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document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recognition,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1998.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[2]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Imagenet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deep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convolutional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neural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networks,</a:t>
            </a:r>
            <a:r>
              <a:rPr kumimoji="1" lang="zh-CN" altLang="en-US" dirty="0"/>
              <a:t> </a:t>
            </a:r>
            <a:r>
              <a:rPr kumimoji="1" lang="en-US" altLang="zh-CN" dirty="0"/>
              <a:t>2012.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[3]</a:t>
            </a:r>
            <a:r>
              <a:rPr kumimoji="1" lang="zh-CN" altLang="en-US" dirty="0"/>
              <a:t> </a:t>
            </a:r>
            <a:r>
              <a:rPr kumimoji="1" lang="en-US" altLang="zh-CN" dirty="0"/>
              <a:t>Deep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residual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recognition,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2016.</a:t>
            </a:r>
            <a:endParaRPr kumimoji="1"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739</Words>
  <Application>WPS 演示</Application>
  <PresentationFormat>全屏显示(4:3)</PresentationFormat>
  <Paragraphs>45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SimHei</vt:lpstr>
      <vt:lpstr>汉仪中黑KW</vt:lpstr>
      <vt:lpstr>微软雅黑</vt:lpstr>
      <vt:lpstr>汉仪旗黑</vt:lpstr>
      <vt:lpstr>宋体</vt:lpstr>
      <vt:lpstr>Arial Unicode MS</vt:lpstr>
      <vt:lpstr>等线</vt:lpstr>
      <vt:lpstr>汉仪中等线KW</vt:lpstr>
      <vt:lpstr>汉仪书宋二KW</vt:lpstr>
      <vt:lpstr>Office 主题​​</vt:lpstr>
      <vt:lpstr>实验三：图像分类及经典CNN实现</vt:lpstr>
      <vt:lpstr>实验内容</vt:lpstr>
      <vt:lpstr>代码和报告要求</vt:lpstr>
      <vt:lpstr>提交要求</vt:lpstr>
      <vt:lpstr>评分细则</vt:lpstr>
      <vt:lpstr>参考文献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李丹妮</cp:lastModifiedBy>
  <cp:revision>188</cp:revision>
  <dcterms:created xsi:type="dcterms:W3CDTF">2023-11-08T07:28:51Z</dcterms:created>
  <dcterms:modified xsi:type="dcterms:W3CDTF">2023-11-08T07:28:51Z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B9261E6DA38FAB083A374B6528928A3F_43</vt:lpwstr>
  </property>
  <property fmtid="{D5CDD505-2E9C-101B-9397-08002B2CF9AE}" pid="3" name="KSOProductBuildVer">
    <vt:lpwstr>2052-5.2.1.7798</vt:lpwstr>
  </property>
</Properties>
</file>