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66" r:id="rId7"/>
    <p:sldId id="261" r:id="rId8"/>
    <p:sldId id="26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实验五：</a:t>
            </a:r>
            <a:br>
              <a:rPr kumimoji="1" lang="en-US" altLang="zh-CN" dirty="0"/>
            </a:br>
            <a:r>
              <a:rPr kumimoji="1" lang="zh-CN" altLang="en-US" dirty="0"/>
              <a:t>多模态情感分析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给定配对的文本和图像，预测对应的情感标签。</a:t>
            </a:r>
            <a:endParaRPr kumimoji="1" lang="en-US" altLang="zh-CN" dirty="0"/>
          </a:p>
          <a:p>
            <a:r>
              <a:rPr kumimoji="1" lang="zh-CN" altLang="en-US" dirty="0"/>
              <a:t>三分类任务：</a:t>
            </a:r>
            <a:r>
              <a:rPr kumimoji="1" lang="en-US" altLang="zh-CN" dirty="0"/>
              <a:t>positive,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Positive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72" y="3549747"/>
            <a:ext cx="2754586" cy="153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23834" y="4131851"/>
            <a:ext cx="47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'??? #stunned #sunglasses #</a:t>
            </a:r>
            <a:r>
              <a:rPr lang="en-GB" altLang="zh-CN" dirty="0" err="1"/>
              <a:t>gafas</a:t>
            </a:r>
            <a:r>
              <a:rPr lang="en-GB" altLang="zh-CN" dirty="0"/>
              <a:t> #</a:t>
            </a:r>
            <a:r>
              <a:rPr lang="en-GB" altLang="zh-CN" dirty="0" err="1"/>
              <a:t>gafasdesol</a:t>
            </a:r>
            <a:r>
              <a:rPr lang="en-GB" altLang="zh-CN" dirty="0"/>
              <a:t> \n'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实验数据集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05744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匿名数据集（实验五数据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文件夹：包括所有的训练文本和图片，每个文件按照唯一的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命名。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train.txt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和对应的情感标签。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：数据的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和空的情感标签。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0156" y="2254250"/>
            <a:ext cx="901700" cy="151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56" y="4329111"/>
            <a:ext cx="116840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56" y="5522310"/>
            <a:ext cx="787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设计一个多模态融合模型。</a:t>
            </a:r>
            <a:endParaRPr kumimoji="1" lang="en-US" altLang="zh-CN" dirty="0"/>
          </a:p>
          <a:p>
            <a:r>
              <a:rPr kumimoji="1" lang="zh-CN" altLang="en-US" dirty="0"/>
              <a:t>自行从训练集中划分验证集，调整超参数。</a:t>
            </a:r>
            <a:endParaRPr kumimoji="1" lang="en-US" altLang="zh-CN" dirty="0"/>
          </a:p>
          <a:p>
            <a:r>
              <a:rPr kumimoji="1" lang="zh-CN" altLang="en-US" dirty="0"/>
              <a:t>预测测试集（</a:t>
            </a:r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）上的情感标签。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代码可执行，结果可复现。</a:t>
            </a:r>
            <a:endParaRPr kumimoji="1" lang="en-US" altLang="zh-CN" dirty="0"/>
          </a:p>
          <a:p>
            <a:r>
              <a:rPr kumimoji="1" lang="zh-CN" altLang="en-US" dirty="0"/>
              <a:t>报告必须包含的四点：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你为什么会设计这样的模型？你觉得你的模型有什么亮点？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多模态融合模型在验证集上的结果。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消融实验结果。即分别只输入文本或图像数据，你的多模态融合模型在验证集会获得怎样的表现。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7045"/>
            <a:ext cx="7886700" cy="4351338"/>
          </a:xfrm>
        </p:spPr>
        <p:txBody>
          <a:bodyPr>
            <a:normAutofit fontScale="72500"/>
          </a:bodyPr>
          <a:lstStyle/>
          <a:p>
            <a:r>
              <a:rPr kumimoji="1" lang="zh-CN" altLang="en-US" dirty="0"/>
              <a:t>把自己的代码上传到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，将该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地址添加到报告中第一页。要求有完整详细的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执行你代码所需要的环境。写在一个</a:t>
            </a:r>
            <a:r>
              <a:rPr kumimoji="1" lang="en-US" altLang="zh-CN" dirty="0" err="1"/>
              <a:t>requirements.txt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你的代码文件结构。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执行你代码的完整流程。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你这篇代码参考哪些库实现的。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可参考</a:t>
            </a:r>
            <a:r>
              <a:rPr kumimoji="1" lang="en-US" altLang="zh-CN"/>
              <a:t>https://github.com/RecklessRonan/GloGNN/blob/master/readme.md</a:t>
            </a:r>
            <a:endParaRPr kumimoji="1"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</a:t>
            </a:r>
            <a:r>
              <a:rPr kumimoji="1" lang="en-US" altLang="zh-CN" dirty="0"/>
              <a:t>+</a:t>
            </a:r>
            <a:r>
              <a:rPr kumimoji="1" lang="zh-CN" altLang="en-US" dirty="0"/>
              <a:t>测试集结果文件。提交命名：学号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实验五。</a:t>
            </a:r>
            <a:endParaRPr kumimoji="1" lang="en-US" altLang="zh-CN" dirty="0"/>
          </a:p>
          <a:p>
            <a:r>
              <a:rPr kumimoji="1" lang="zh-CN" altLang="en-US" dirty="0"/>
              <a:t>测试集结果文件直接把对应标签位置的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31</a:t>
            </a:r>
            <a:r>
              <a:rPr kumimoji="1" lang="zh-CN" altLang="en-US" dirty="0"/>
              <a:t>号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程瑶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&lt;18697092891@163.com&gt;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设置（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测试集结果（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817</Words>
  <Application>WPS 演示</Application>
  <PresentationFormat>全屏显示(4:3)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SimHei</vt:lpstr>
      <vt:lpstr>汉仪中黑KW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微软雅黑</vt:lpstr>
      <vt:lpstr>Office 主题​​</vt:lpstr>
      <vt:lpstr>实验五： 多模态情感分析</vt:lpstr>
      <vt:lpstr>实验任务</vt:lpstr>
      <vt:lpstr>实验数据集</vt:lpstr>
      <vt:lpstr>实验要求</vt:lpstr>
      <vt:lpstr>代码和报告要求</vt:lpstr>
      <vt:lpstr>额外要求</vt:lpstr>
      <vt:lpstr>提交要求</vt:lpstr>
      <vt:lpstr>评分细则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李丹妮</cp:lastModifiedBy>
  <cp:revision>373</cp:revision>
  <dcterms:created xsi:type="dcterms:W3CDTF">2023-12-27T13:18:14Z</dcterms:created>
  <dcterms:modified xsi:type="dcterms:W3CDTF">2023-12-27T13:18:14Z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59ECFA8797C84FCB05218C654875D65E_43</vt:lpwstr>
  </property>
  <property fmtid="{D5CDD505-2E9C-101B-9397-08002B2CF9AE}" pid="3" name="KSOProductBuildVer">
    <vt:lpwstr>2052-5.2.1.7798</vt:lpwstr>
  </property>
</Properties>
</file>