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62" r:id="rId2"/>
    <p:sldId id="663" r:id="rId3"/>
    <p:sldId id="664" r:id="rId4"/>
    <p:sldId id="665" r:id="rId5"/>
    <p:sldId id="666" r:id="rId6"/>
    <p:sldId id="667" r:id="rId7"/>
    <p:sldId id="668" r:id="rId8"/>
    <p:sldId id="669" r:id="rId9"/>
    <p:sldId id="670" r:id="rId10"/>
    <p:sldId id="671" r:id="rId11"/>
    <p:sldId id="278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1" r:id="rId26"/>
    <p:sldId id="660" r:id="rId27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备份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实践课：</a:t>
            </a:r>
            <a:r>
              <a:rPr lang="en-US" altLang="zh-CN" sz="40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如何做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Replication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Archiving</a:t>
            </a:r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索引（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Indexing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索引的目的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在大量对象中快速定位目标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满足查询条件的元组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找到与某查询最相关的文档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找到与某照片最相似的图片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找到有某人出现的照片或视频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找到离我最近的饭店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避免逐个比对</a:t>
            </a:r>
            <a:endParaRPr kumimoji="0"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3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常见的索引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B-Tree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Skip-list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Inverted Index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R-Tree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Z-order Curve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复杂查询条件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Table1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A =‘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x’And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 =‘Y’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最近的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脸识别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人脸识别</a:t>
            </a:r>
          </a:p>
        </p:txBody>
      </p:sp>
      <p:pic>
        <p:nvPicPr>
          <p:cNvPr id="7170" name="Picture 2" descr="Deep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2" y="1700808"/>
            <a:ext cx="2381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84" y="2708920"/>
            <a:ext cx="6629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多维索引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一个对象由多个特征表述（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因此，一个对象可以视为多维空间中的一个点。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查询：找到空间中距离某对象最近的点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距离可以定义为欧氏距离，也可以是某种特殊定义的距离，比如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Cosine Similarity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如何构建多维空间的索引？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k-d Tree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k-dimensional Tree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2-d Tree: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944"/>
            <a:ext cx="3524250" cy="350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6" y="3721086"/>
            <a:ext cx="3524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3-d Tree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98" y="2492896"/>
            <a:ext cx="3174603" cy="3022222"/>
          </a:xfrm>
        </p:spPr>
      </p:pic>
    </p:spTree>
    <p:extLst>
      <p:ext uri="{BB962C8B-B14F-4D97-AF65-F5344CB8AC3E}">
        <p14:creationId xmlns:p14="http://schemas.microsoft.com/office/powerpoint/2010/main" val="34155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k-d Tree Search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 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944"/>
            <a:ext cx="3524250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6" y="3721086"/>
            <a:ext cx="3524250" cy="1685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1292" y="4653136"/>
            <a:ext cx="576064" cy="57606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19764" y="3721086"/>
            <a:ext cx="288032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31215" y="5085184"/>
            <a:ext cx="288032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07510" y="4389512"/>
            <a:ext cx="288032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59724" y="4401252"/>
            <a:ext cx="288032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63780" y="5085184"/>
            <a:ext cx="288032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一些实际的问题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存储设备损坏（例如，灾难发生）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程序出错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人的误操作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历史数据堆积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4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k-d Tree Search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944"/>
            <a:ext cx="3524250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03" y="3721086"/>
            <a:ext cx="3524250" cy="16859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271292" y="4365104"/>
            <a:ext cx="648072" cy="648072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585613" y="4679425"/>
            <a:ext cx="45719" cy="45719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47756" y="3721086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7836" y="3721086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501333" y="4384268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113401" y="4393610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24085" y="5044433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668510" y="5047450"/>
            <a:ext cx="334355" cy="34087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R-Tree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340768"/>
            <a:ext cx="9258300" cy="45259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Multidimensional B-Tree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8" y="2138321"/>
            <a:ext cx="4954207" cy="42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R-Tree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80" y="1340768"/>
            <a:ext cx="53012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R-Tree Search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340768"/>
            <a:ext cx="9258300" cy="45259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 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8" y="2138321"/>
            <a:ext cx="4954207" cy="42430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1372" y="3573016"/>
            <a:ext cx="432048" cy="46323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7436" y="5229200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5468" y="5229200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31532" y="5661248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09302" y="5661248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9302" y="6157512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61674" y="6157512"/>
            <a:ext cx="216024" cy="2417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R-Tree Search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340768"/>
            <a:ext cx="9258300" cy="45259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8" y="2138321"/>
            <a:ext cx="4954207" cy="424300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999484" y="3212976"/>
            <a:ext cx="504056" cy="504056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3438" y="3455289"/>
            <a:ext cx="45719" cy="45719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其他距离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Top-k Search</a:t>
            </a:r>
          </a:p>
          <a:p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为自定义的任意函数，求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最大的对象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8" y="3356992"/>
            <a:ext cx="7096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Curse of Dimensionality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在高维空间（数百维以上）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，很多计算变得极其困难或者没有意义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训练样本稀缺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过拟合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聚类无效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索引无效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异常检测无效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4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数据备份（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将数据定期拷贝到另一个独立的设备上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设备：线下存储器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远程数据中心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云存储、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量数据：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dump, snapshot backup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增量数据：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数据发生错误，可以利用备份恢复数据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恢复到用户指定的时间点（如果可能的话）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8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Backup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Replication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预防错误或灾难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可以处理更多错误，例如误操作（已提交的事务需要撤销）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机制可实现更精确的恢复（例如，利用日志恢复到某个事务节点）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实现高可用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在一定程度上也可以起到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的作用，但不完全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无法撤销已提交的事务（检查点之前的日志可能被删除）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8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数据存档（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Archiving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将不再使用的旧数据从数据库中移除，并转移到线下设备。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目的地：数据仓库、磁带库、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释放线上资源，保证系统的运行效率。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存档的数据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有价值，不能丢弃。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1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存储器件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1701378"/>
            <a:ext cx="7972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7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磁带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线下存储器、三级存储器（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Tertiary Storage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6" y="3168352"/>
            <a:ext cx="4027053" cy="2780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16" y="3309836"/>
            <a:ext cx="4402843" cy="24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磁带存储系统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Five Minutes Rule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The </a:t>
            </a:r>
            <a:r>
              <a:rPr lang="en-US" altLang="zh-CN" dirty="0"/>
              <a:t>price of RAM to hold a 1-KB record was about equal to the (fractional) price of a disk drive required to access such a record every </a:t>
            </a:r>
            <a:r>
              <a:rPr lang="en-US" altLang="zh-CN" dirty="0" smtClean="0"/>
              <a:t>5 minutes.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08" y="3651077"/>
            <a:ext cx="1524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482016" y="6253862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Jim Gray</a:t>
            </a:r>
          </a:p>
        </p:txBody>
      </p:sp>
    </p:spTree>
    <p:extLst>
      <p:ext uri="{BB962C8B-B14F-4D97-AF65-F5344CB8AC3E}">
        <p14:creationId xmlns:p14="http://schemas.microsoft.com/office/powerpoint/2010/main" val="36853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500</Words>
  <Application>Microsoft Office PowerPoint</Application>
  <PresentationFormat>35 毫米幻灯片</PresentationFormat>
  <Paragraphs>104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一些实际的问题</vt:lpstr>
      <vt:lpstr>数据备份（Backup）</vt:lpstr>
      <vt:lpstr>Backup vs Replication</vt:lpstr>
      <vt:lpstr>数据存档（Archiving）</vt:lpstr>
      <vt:lpstr>存储器件</vt:lpstr>
      <vt:lpstr>磁带</vt:lpstr>
      <vt:lpstr>磁带存储系统</vt:lpstr>
      <vt:lpstr>Five Minutes Rule</vt:lpstr>
      <vt:lpstr>实践课：PostgreSQL如何做Backup、Replication、Archiving？</vt:lpstr>
      <vt:lpstr>PowerPoint 演示文稿</vt:lpstr>
      <vt:lpstr>索引的目的</vt:lpstr>
      <vt:lpstr>常见的索引</vt:lpstr>
      <vt:lpstr>复杂查询条件</vt:lpstr>
      <vt:lpstr>人脸识别</vt:lpstr>
      <vt:lpstr>多维索引</vt:lpstr>
      <vt:lpstr>k-d Tree</vt:lpstr>
      <vt:lpstr>3-d Tree</vt:lpstr>
      <vt:lpstr>k-d Tree Search</vt:lpstr>
      <vt:lpstr>k-d Tree Search</vt:lpstr>
      <vt:lpstr>R-Tree</vt:lpstr>
      <vt:lpstr>R-Tree</vt:lpstr>
      <vt:lpstr>R-Tree Search</vt:lpstr>
      <vt:lpstr>R-Tree Search</vt:lpstr>
      <vt:lpstr>其他距离</vt:lpstr>
      <vt:lpstr>Curse of Dimensionality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332</cp:revision>
  <dcterms:modified xsi:type="dcterms:W3CDTF">2019-12-02T15:02:18Z</dcterms:modified>
</cp:coreProperties>
</file>