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8" r:id="rId2"/>
    <p:sldId id="657" r:id="rId3"/>
    <p:sldId id="665" r:id="rId4"/>
    <p:sldId id="666" r:id="rId5"/>
    <p:sldId id="659" r:id="rId6"/>
    <p:sldId id="660" r:id="rId7"/>
    <p:sldId id="661" r:id="rId8"/>
    <p:sldId id="658" r:id="rId9"/>
    <p:sldId id="662" r:id="rId10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5" autoAdjust="0"/>
    <p:restoredTop sz="94660"/>
  </p:normalViewPr>
  <p:slideViewPr>
    <p:cSldViewPr>
      <p:cViewPr varScale="1">
        <p:scale>
          <a:sx n="88" d="100"/>
          <a:sy n="88" d="100"/>
        </p:scale>
        <p:origin x="-546" y="-4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各</a:t>
            </a: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类</a:t>
            </a: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数据库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各类数据库系统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40827C23-618C-4AD3-867F-D14DA064E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56" y="1844824"/>
            <a:ext cx="6193131" cy="40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0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各类数据库系统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F731347-C509-4A9F-834A-4321DA51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8" y="1556791"/>
            <a:ext cx="9584845" cy="47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5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各类数据库系统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01DBF4E8-A85A-4274-8FBD-CD1EF2E70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8" y="1696178"/>
            <a:ext cx="829578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5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时序数据库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联网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日志分析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pic>
        <p:nvPicPr>
          <p:cNvPr id="1026" name="Picture 2" descr="Image result for time series databas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88" y="1600206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1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图数据库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欺诈识别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知识图谱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RDF Store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是专用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的知识图谱数据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460" y="1124744"/>
            <a:ext cx="4804735" cy="500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5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时空（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Spatiotemporal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）数据库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LBS</a:t>
            </a: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气象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地理、地质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68" y="2315294"/>
            <a:ext cx="4852390" cy="334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771525" y="1772816"/>
            <a:ext cx="8743950" cy="1470025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One Size Doesn</a:t>
            </a:r>
            <a:r>
              <a:rPr lang="en-US" altLang="zh-CN" b="1" dirty="0">
                <a:solidFill>
                  <a:srgbClr val="002060"/>
                </a:solidFill>
                <a:ea typeface="微软雅黑" pitchFamily="34" charset="-122"/>
              </a:rPr>
              <a:t>’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t Fit All!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 descr="Image result for mike stonebrak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364" y="314096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919364" y="5661248"/>
            <a:ext cx="24489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Michael </a:t>
            </a:r>
            <a:r>
              <a:rPr lang="en-US" altLang="zh-CN" dirty="0" err="1" smtClean="0"/>
              <a:t>Stonebraker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79" y="3140968"/>
            <a:ext cx="2445335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76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多系统并存的问题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更高的系统维护成本、更多的人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数据的整合与移动代价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数据的一致性问题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数据全局管理问题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33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2925</TotalTime>
  <Words>90</Words>
  <Application>Microsoft Office PowerPoint</Application>
  <PresentationFormat>35 毫米幻灯片</PresentationFormat>
  <Paragraphs>35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各类数据库系统</vt:lpstr>
      <vt:lpstr>各类数据库系统</vt:lpstr>
      <vt:lpstr>各类数据库系统</vt:lpstr>
      <vt:lpstr>时序数据库</vt:lpstr>
      <vt:lpstr>图数据库</vt:lpstr>
      <vt:lpstr>时空（Spatiotemporal）数据库</vt:lpstr>
      <vt:lpstr>One Size Doesn’t Fit All!</vt:lpstr>
      <vt:lpstr>多系统并存的问题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Xuan Zhou</cp:lastModifiedBy>
  <cp:revision>352</cp:revision>
  <dcterms:modified xsi:type="dcterms:W3CDTF">2019-12-23T15:14:06Z</dcterms:modified>
</cp:coreProperties>
</file>