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16"/>
  </p:notesMasterIdLst>
  <p:sldIdLst>
    <p:sldId id="278" r:id="rId3"/>
    <p:sldId id="642" r:id="rId4"/>
    <p:sldId id="643" r:id="rId5"/>
    <p:sldId id="644" r:id="rId6"/>
    <p:sldId id="645" r:id="rId7"/>
    <p:sldId id="646" r:id="rId8"/>
    <p:sldId id="647" r:id="rId9"/>
    <p:sldId id="648" r:id="rId10"/>
    <p:sldId id="649" r:id="rId11"/>
    <p:sldId id="650" r:id="rId12"/>
    <p:sldId id="651" r:id="rId13"/>
    <p:sldId id="652" r:id="rId14"/>
    <p:sldId id="582" r:id="rId15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5" autoAdjust="0"/>
    <p:restoredTop sz="94660"/>
  </p:normalViewPr>
  <p:slideViewPr>
    <p:cSldViewPr>
      <p:cViewPr varScale="1">
        <p:scale>
          <a:sx n="104" d="100"/>
          <a:sy n="104" d="100"/>
        </p:scale>
        <p:origin x="1452" y="108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17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29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29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7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72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11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43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99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9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68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65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4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705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705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4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42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8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文档数据库的事务功能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Timestamp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Compensation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5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ACID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原子性（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Atomicity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一个事务（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transaction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）要么没有开始，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要么全部完成，不存在中间状态。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一致性（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Consistency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事务的执行不会破坏数据的正确性，即符合约束。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隔离性（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Isolation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多个事务不会相互破坏。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持久性（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Durability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事务一旦提交成功，对数据的修改不会丢失。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 descr="Image result for jim gr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67837" y="332656"/>
            <a:ext cx="1524000" cy="255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685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 txBox="1">
            <a:spLocks noGrp="1" noChangeArrowheads="1"/>
          </p:cNvSpPr>
          <p:nvPr/>
        </p:nvSpPr>
        <p:spPr bwMode="auto">
          <a:xfrm>
            <a:off x="5872163" y="6381753"/>
            <a:ext cx="405050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39044" y="548680"/>
            <a:ext cx="8315325" cy="56356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事务的用法</a:t>
            </a:r>
            <a:endParaRPr 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3312" y="1474440"/>
            <a:ext cx="874395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显式定义方式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BEGIN TRANSACTION                   	BEGIN TRANSACTION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SQL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语句1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                                 SQL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语句1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语句2                                          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语句2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。。。。。                                            。。。。。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COMMIT                                           ROLLBACK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隐式方式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当用户没有显式地定义事务时，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数据库管理系统按缺省规定自动划分事务</a:t>
            </a:r>
          </a:p>
        </p:txBody>
      </p:sp>
      <p:sp>
        <p:nvSpPr>
          <p:cNvPr id="7173" name="AutoShape 5"/>
          <p:cNvSpPr>
            <a:spLocks/>
          </p:cNvSpPr>
          <p:nvPr/>
        </p:nvSpPr>
        <p:spPr bwMode="auto">
          <a:xfrm>
            <a:off x="606996" y="3933056"/>
            <a:ext cx="5995393" cy="2303933"/>
          </a:xfrm>
          <a:prstGeom prst="borderCallout2">
            <a:avLst>
              <a:gd name="adj1" fmla="val 6898"/>
              <a:gd name="adj2" fmla="val 101431"/>
              <a:gd name="adj3" fmla="val 6898"/>
              <a:gd name="adj4" fmla="val 105421"/>
              <a:gd name="adj5" fmla="val -14137"/>
              <a:gd name="adj6" fmla="val 9718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452438" lvl="1" indent="-273050">
              <a:buSzPct val="80000"/>
              <a:buFont typeface="Wingdings" pitchFamily="2" charset="2"/>
              <a:buChar char="l"/>
            </a:pPr>
            <a:r>
              <a:rPr lang="zh-CN" b="1" dirty="0">
                <a:latin typeface="Times New Roman" pitchFamily="18" charset="0"/>
              </a:rPr>
              <a:t>事务异常终止</a:t>
            </a:r>
          </a:p>
          <a:p>
            <a:pPr marL="452438" lvl="1" indent="-273050">
              <a:buSzPct val="80000"/>
              <a:buFont typeface="Wingdings" pitchFamily="2" charset="2"/>
              <a:buChar char="l"/>
            </a:pPr>
            <a:r>
              <a:rPr lang="zh-CN" b="1" dirty="0">
                <a:latin typeface="Times New Roman" pitchFamily="18" charset="0"/>
              </a:rPr>
              <a:t>事务运行的过程中发生了故障，不能继续执行</a:t>
            </a:r>
          </a:p>
          <a:p>
            <a:pPr marL="452438" lvl="1" indent="-273050">
              <a:buSzPct val="80000"/>
              <a:buFont typeface="Wingdings" pitchFamily="2" charset="2"/>
              <a:buChar char="l"/>
            </a:pPr>
            <a:r>
              <a:rPr lang="zh-CN" b="1" dirty="0">
                <a:latin typeface="Times New Roman" pitchFamily="18" charset="0"/>
              </a:rPr>
              <a:t>系统将事务中对数据库的所有已完成的操作全部撤销 </a:t>
            </a:r>
          </a:p>
          <a:p>
            <a:pPr marL="452438" lvl="1" indent="-273050">
              <a:buSzPct val="80000"/>
              <a:buFont typeface="Wingdings" pitchFamily="2" charset="2"/>
              <a:buChar char="l"/>
            </a:pPr>
            <a:r>
              <a:rPr lang="zh-CN" b="1" dirty="0">
                <a:latin typeface="Times New Roman" pitchFamily="18" charset="0"/>
              </a:rPr>
              <a:t>事务滚回到</a:t>
            </a:r>
            <a:r>
              <a:rPr lang="zh-CN" b="1" dirty="0">
                <a:solidFill>
                  <a:srgbClr val="FF00FF"/>
                </a:solidFill>
                <a:latin typeface="Times New Roman" pitchFamily="18" charset="0"/>
              </a:rPr>
              <a:t>开始</a:t>
            </a:r>
            <a:r>
              <a:rPr lang="zh-CN" b="1" dirty="0">
                <a:latin typeface="Times New Roman" pitchFamily="18" charset="0"/>
              </a:rPr>
              <a:t>时的状态</a:t>
            </a:r>
          </a:p>
        </p:txBody>
      </p:sp>
      <p:sp>
        <p:nvSpPr>
          <p:cNvPr id="7174" name="AutoShape 7"/>
          <p:cNvSpPr>
            <a:spLocks/>
          </p:cNvSpPr>
          <p:nvPr/>
        </p:nvSpPr>
        <p:spPr bwMode="auto">
          <a:xfrm>
            <a:off x="3055268" y="3773972"/>
            <a:ext cx="5990034" cy="1584325"/>
          </a:xfrm>
          <a:prstGeom prst="borderCallout2">
            <a:avLst>
              <a:gd name="adj1" fmla="val 7213"/>
              <a:gd name="adj2" fmla="val -1431"/>
              <a:gd name="adj3" fmla="val 7213"/>
              <a:gd name="adj4" fmla="val -6736"/>
              <a:gd name="adj5" fmla="val -13625"/>
              <a:gd name="adj6" fmla="val -1225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527050" lvl="1" indent="-169863">
              <a:buSzPct val="85000"/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</a:rPr>
              <a:t> 事务正常结束   </a:t>
            </a:r>
          </a:p>
          <a:p>
            <a:pPr marL="527050" lvl="1" indent="-169863">
              <a:buSzPct val="85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</a:rPr>
              <a:t> 提交</a:t>
            </a:r>
            <a:r>
              <a:rPr lang="zh-CN" altLang="en-US" b="1" dirty="0">
                <a:latin typeface="Times New Roman" pitchFamily="18" charset="0"/>
              </a:rPr>
              <a:t>事务的所有操作（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</a:rPr>
              <a:t>读</a:t>
            </a:r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</a:rPr>
              <a:t>+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</a:rPr>
              <a:t>更新</a:t>
            </a:r>
            <a:r>
              <a:rPr lang="zh-CN" altLang="en-US" b="1" dirty="0">
                <a:latin typeface="Times New Roman" pitchFamily="18" charset="0"/>
              </a:rPr>
              <a:t>）</a:t>
            </a:r>
          </a:p>
          <a:p>
            <a:pPr marL="527050" lvl="1" indent="-169863">
              <a:buSzPct val="85000"/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</a:rPr>
              <a:t> 事务中所有对数据库的更新写回到磁盘上的物理数据库中</a:t>
            </a:r>
            <a:endParaRPr lang="en-US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36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allAtOnce"/>
      <p:bldP spid="7173" grpId="0" bldLvl="0" animBg="1" autoUpdateAnimBg="0"/>
      <p:bldP spid="7173" grpId="1" animBg="1"/>
      <p:bldP spid="7174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现状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数据库通常不支持事务！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只保证单个操作的原子性。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虽然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Multi-document Transaction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，但不鼓励使用。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原因：事务的性能得不到保证。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通常把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数据一致性的问题交给应用来解决。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99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文档数据库怎么解决数据一致性问题？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57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评论一篇博客：需要添加一条评论，并且将评论总数加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3404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将经常被同时更新的字段放在同一文档中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– Embedding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88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博客用户更新自己的名字。</a:t>
            </a:r>
          </a:p>
        </p:txBody>
      </p:sp>
    </p:spTree>
    <p:extLst>
      <p:ext uri="{BB962C8B-B14F-4D97-AF65-F5344CB8AC3E}">
        <p14:creationId xmlns:p14="http://schemas.microsoft.com/office/powerpoint/2010/main" val="188156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同步标记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61578" lvl="1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 marL="461578" lvl="1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“username”: “John”,</a:t>
            </a:r>
          </a:p>
          <a:p>
            <a:pPr marL="461578" lvl="1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…</a:t>
            </a:r>
          </a:p>
          <a:p>
            <a:pPr marL="461578" lvl="1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“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namesync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”: “done”,</a:t>
            </a:r>
          </a:p>
          <a:p>
            <a:pPr marL="461578" lvl="1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…</a:t>
            </a:r>
          </a:p>
          <a:p>
            <a:pPr marL="461578" lvl="1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0">
              <a:lnSpc>
                <a:spcPct val="12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标记打开说明同步工作未完成。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同步操作需满足幂等性质（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idempotent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461578" lvl="1" indent="0"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71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社交网络用户添加一位好友。</a:t>
            </a:r>
          </a:p>
        </p:txBody>
      </p:sp>
    </p:spTree>
    <p:extLst>
      <p:ext uri="{BB962C8B-B14F-4D97-AF65-F5344CB8AC3E}">
        <p14:creationId xmlns:p14="http://schemas.microsoft.com/office/powerpoint/2010/main" val="214501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消息队列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61578" lvl="1" indent="0">
              <a:buNone/>
            </a:pPr>
            <a:r>
              <a:rPr lang="en-US" altLang="zh-CN" sz="2300" dirty="0">
                <a:latin typeface="微软雅黑" pitchFamily="34" charset="-122"/>
                <a:ea typeface="微软雅黑" pitchFamily="34" charset="-122"/>
              </a:rPr>
              <a:t>{ _id: </a:t>
            </a:r>
            <a:r>
              <a:rPr lang="en-US" altLang="zh-CN" sz="2300" dirty="0" err="1">
                <a:latin typeface="微软雅黑" pitchFamily="34" charset="-122"/>
                <a:ea typeface="微软雅黑" pitchFamily="34" charset="-122"/>
              </a:rPr>
              <a:t>jobId</a:t>
            </a:r>
            <a:r>
              <a:rPr lang="en-US" altLang="zh-CN" sz="23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300" dirty="0" err="1">
                <a:latin typeface="微软雅黑" pitchFamily="34" charset="-122"/>
                <a:ea typeface="微软雅黑" pitchFamily="34" charset="-122"/>
              </a:rPr>
              <a:t>ts</a:t>
            </a:r>
            <a:r>
              <a:rPr lang="en-US" altLang="zh-CN" sz="23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300" dirty="0" err="1">
                <a:latin typeface="微软雅黑" pitchFamily="34" charset="-122"/>
                <a:ea typeface="微软雅黑" pitchFamily="34" charset="-122"/>
              </a:rPr>
              <a:t>timeStamp</a:t>
            </a:r>
            <a:r>
              <a:rPr lang="en-US" altLang="zh-CN" sz="2300" dirty="0">
                <a:latin typeface="微软雅黑" pitchFamily="34" charset="-122"/>
                <a:ea typeface="微软雅黑" pitchFamily="34" charset="-122"/>
              </a:rPr>
              <a:t>, state: "TODO", type: "ADD_FRIEND", details: { users: [ </a:t>
            </a:r>
            <a:r>
              <a:rPr lang="en-US" altLang="zh-CN" sz="2300" dirty="0" err="1">
                <a:latin typeface="微软雅黑" pitchFamily="34" charset="-122"/>
                <a:ea typeface="微软雅黑" pitchFamily="34" charset="-122"/>
              </a:rPr>
              <a:t>userA</a:t>
            </a:r>
            <a:r>
              <a:rPr lang="en-US" altLang="zh-CN" sz="23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300" dirty="0" err="1">
                <a:latin typeface="微软雅黑" pitchFamily="34" charset="-122"/>
                <a:ea typeface="微软雅黑" pitchFamily="34" charset="-122"/>
              </a:rPr>
              <a:t>userB</a:t>
            </a:r>
            <a:r>
              <a:rPr lang="en-US" altLang="zh-CN" sz="2300" dirty="0">
                <a:latin typeface="微软雅黑" pitchFamily="34" charset="-122"/>
                <a:ea typeface="微软雅黑" pitchFamily="34" charset="-122"/>
              </a:rPr>
              <a:t> ]} }</a:t>
            </a:r>
          </a:p>
          <a:p>
            <a:pPr lvl="0"/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消息操作需满足幂等性质（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idempotent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34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转账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需要绝对正确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不满足幂等率</a:t>
            </a:r>
          </a:p>
        </p:txBody>
      </p:sp>
    </p:spTree>
    <p:extLst>
      <p:ext uri="{BB962C8B-B14F-4D97-AF65-F5344CB8AC3E}">
        <p14:creationId xmlns:p14="http://schemas.microsoft.com/office/powerpoint/2010/main" val="54707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336</Words>
  <Application>Microsoft Office PowerPoint</Application>
  <PresentationFormat>35 毫米幻灯片</PresentationFormat>
  <Paragraphs>74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宋体</vt:lpstr>
      <vt:lpstr>Microsoft YaHei</vt:lpstr>
      <vt:lpstr>Microsoft YaHei</vt:lpstr>
      <vt:lpstr>Arial</vt:lpstr>
      <vt:lpstr>Calibri</vt:lpstr>
      <vt:lpstr>Segoe UI</vt:lpstr>
      <vt:lpstr>Times New Roman</vt:lpstr>
      <vt:lpstr>Wingdings</vt:lpstr>
      <vt:lpstr>Office 主题</vt:lpstr>
      <vt:lpstr>6_Office 主题</vt:lpstr>
      <vt:lpstr>PowerPoint 演示文稿</vt:lpstr>
      <vt:lpstr>文档数据库怎么解决数据一致性问题？</vt:lpstr>
      <vt:lpstr>案例1</vt:lpstr>
      <vt:lpstr>方法1</vt:lpstr>
      <vt:lpstr>案例2</vt:lpstr>
      <vt:lpstr>方法2</vt:lpstr>
      <vt:lpstr>案例3</vt:lpstr>
      <vt:lpstr>方法3</vt:lpstr>
      <vt:lpstr>案例4</vt:lpstr>
      <vt:lpstr>方法4</vt:lpstr>
      <vt:lpstr>事务的概念</vt:lpstr>
      <vt:lpstr>事务的用法</vt:lpstr>
      <vt:lpstr>现状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Zhou Xuan</cp:lastModifiedBy>
  <cp:revision>282</cp:revision>
  <dcterms:modified xsi:type="dcterms:W3CDTF">2019-09-23T23:45:59Z</dcterms:modified>
</cp:coreProperties>
</file>