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0"/>
  </p:notesMasterIdLst>
  <p:sldIdLst>
    <p:sldId id="278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501" r:id="rId12"/>
    <p:sldId id="502" r:id="rId13"/>
    <p:sldId id="503" r:id="rId14"/>
    <p:sldId id="556" r:id="rId15"/>
    <p:sldId id="557" r:id="rId16"/>
    <p:sldId id="558" r:id="rId17"/>
    <p:sldId id="559" r:id="rId18"/>
    <p:sldId id="560" r:id="rId19"/>
    <p:sldId id="561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62" r:id="rId28"/>
    <p:sldId id="511" r:id="rId29"/>
    <p:sldId id="512" r:id="rId30"/>
    <p:sldId id="513" r:id="rId31"/>
    <p:sldId id="514" r:id="rId32"/>
    <p:sldId id="515" r:id="rId33"/>
    <p:sldId id="522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4" r:id="rId43"/>
    <p:sldId id="536" r:id="rId44"/>
    <p:sldId id="537" r:id="rId45"/>
    <p:sldId id="538" r:id="rId46"/>
    <p:sldId id="539" r:id="rId47"/>
    <p:sldId id="540" r:id="rId48"/>
    <p:sldId id="542" r:id="rId49"/>
    <p:sldId id="543" r:id="rId50"/>
    <p:sldId id="544" r:id="rId51"/>
    <p:sldId id="545" r:id="rId52"/>
    <p:sldId id="546" r:id="rId53"/>
    <p:sldId id="547" r:id="rId54"/>
    <p:sldId id="548" r:id="rId55"/>
    <p:sldId id="549" r:id="rId56"/>
    <p:sldId id="550" r:id="rId57"/>
    <p:sldId id="551" r:id="rId58"/>
    <p:sldId id="552" r:id="rId59"/>
    <p:sldId id="553" r:id="rId60"/>
    <p:sldId id="554" r:id="rId61"/>
    <p:sldId id="555" r:id="rId62"/>
    <p:sldId id="531" r:id="rId63"/>
    <p:sldId id="532" r:id="rId64"/>
    <p:sldId id="533" r:id="rId65"/>
    <p:sldId id="564" r:id="rId66"/>
    <p:sldId id="563" r:id="rId67"/>
    <p:sldId id="565" r:id="rId68"/>
    <p:sldId id="566" r:id="rId69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108" d="100"/>
          <a:sy n="108" d="100"/>
        </p:scale>
        <p:origin x="1398" y="10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20.8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0 104 520 0,'-12'-6'192'0,"16"12"-152"0,7-9-8 0,-3 0 60 16,-8 3-56-16,7 0 40 0,5 0-44 31,-1 0 112-31,0-4-76 16,0 4 80-16,1 0-84 0,-1 0 92 15,0 0-92-15,4-3 24 16,0 3-52-16,0 0 40 0,4 3-44 15,3-3 20 1,5 0-32-16,3 4 16 0,3-1-20 16,5-3 28-16,-1 3-28 15,8-3 4-15,0 4-12 16,4-8 28-16,0 4-20 16,0-3 4-16,3 0-12 15,5 3 4-15,3 0-8 0,3-4 16 16,5 4-12-16,3 0 4 15,-3 0-4 1,3 0 12-16,-4-3-12 16,1 0 16-16,-1-1-16 15,5-2 16-15,3 2-16 16,-4 1-4-16,0 0 0 16,-3-1 4-16,-1-2-4 0,-3 2 16 15,4 4-12-15,-1-3-12 16,1 3 0-16,3 0 20 15,0 0-8-15,-3 0-20 16,-1-3 4-16,-3-1 4 16,3 1 4-16,1 0 8 15,11-1-4-15,-1 1-4 16,-3 0 4-16,-3-1-4 16,-5-2 0-16,1 2 16 15,-5 1-8-15,5 0-4 16,-4-1 0-16,3 1-4 15,-3-4 0-15,0 4 8 16,-4 0-4-16,-4 3-12 0,-3-4 4 0,-1 4 12 16,4 0-4-1,-3 0-4 1,3 4 4-16,0-1-4 0,4 4 0 16,0-4 24-16,-3-3-12 15,3 7-32-15,-4-4 12 16,-7 0 8-16,3 1 4 0,-3-1 8 15,0-3-8 1,0 3-4-16,-1 4 4 16,1-4-4-16,0-3 0 15,0 4-12-15,-1 2 8 16,-3-6 20-16,0 4-8 0,-3-1-12 16,3 0 0-16,-4 1 12 15,0 2-4 1,0 1-12-16,4 0 4 0,4-7 12 15,0 3-4-15,7 0-4 0,-7 4 4 16,0-4-4 0,3 1 0-16,-3-4 8 15,0 0-4-15,-1 0 8 16,1 3-8-16,4 0 16 16,-4 1-12-16,-4-4 24 15,7 3-20-15,-3 0-4 16,-4 1-4-16,-4-1 4 15,0-3-4-15,-3 3-4 0,3 1 4 16,0-8-4 0,1 4 0-16,3-3 8 0,0 0-4 15,0-1 24-15,-4 1-16 16,4-4-4-16,4-3-4 0,-8 4 40 16,0-4-24-16,-3 0-8 15,-1 0-8-15,1 6 4 16,-1-6-4-1,-3 7-4-15,0 0 4 16,-1 3-16-16,1 3 8 0,4-3-4 0,-1 3 0 16,1 4 0-16,3 0 0 15,4-4 24 1,0 4-8 0,0-1-4-16,-4-6 0 0,-3 4-4 15,-1-4 0-15,1-4 16 16,-4 4-8-16,-1 0 16 15,-3-6-16-15,0 2-4 16,0 1 0-16,-3 6 12 16,-1-6-8-16,-4 0 16 0,-3-1-16 15,4 1 4-15,-5 0-4 16,1 3 4 0,4 0-8-16,-5 0-12 15,1-4 4-15,0 4 20 0,3 0-8 16,-7-3-4-1,0 0 0-15,0 6-16 0,4 4 8 0,-4-7-4 16,0 0 0 0,-4 0 16-1,4 3-4-15,-3-3-4 0,-5-3 4 16,-3-1-192 0,-4 1 104-16,0 3-368 0,0 0 248 15,0-3-828 1,-8 3 576-16,-3-4 116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6:01:15.0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3070 215 2528 0,'61'-8'0'0,"17"4"-4"16,-38 4-4-16,3-4 4 15,-3 0 48-15,-6 4-24 16,-7-4 24-16,-10 4-24 15,-8 0 52-15,0 0-40 0,-9 0 36 16,-9 0-36-16,-4 0-36 16,-5-4 0-16,-8 4 8 15,-9 0 0-15,-4 0-4 0,-13 4 4 16,-14 4-32-16,-8 4 16 16,-17 7-4-16,-14 12 8 15,-26 4 8-15,-9 4 0 16,5-4 16-16,4 3-8 15,9-7-20-15,-8-3 4 16,12-5 20-16,9-4-4 16,13-7 4-16,9-1-4 0,8-3-16 15,9 0 4-15,14-4 4 16,8 0 0-16,4-4 0 16,5 0 0-16,4 0-12 0,9 4 8 15,8-4-16 1,10 0 12-16,-1 0-68 15,9 0 44-15,13 3-24 16,13 1 36-16,9-4-16 16,13 0 20-16,13 0 8 15,18 0 8-15,16 0 16 16,10-4-8-16,-5-3-28 16,5-5 8-16,4 0 4 15,0 5 8-15,-4-1 16 16,-5 0-8-16,-8 0-12 15,-9 1 0-15,-18-1 20 16,-8 4-8-16,-9 0 16 0,-9 0-16 16,-13 4-4-1,-4 0 0-15,-9 0 28 16,-4 0-16-16,-1 0 4 16,1-4-12-16,-9 4-8 0,0 0 4 15,0 0 4-15,0 0-4 0,0 0-12 16,0 0 4-16,0 0 4 15,0 0 0-15,0 0 8 16,0 0-4-16,0 0-20 16,0 0 8-16,0 0-4 15,13 0 4 1,-4-3-12-16,4 3 12 16,0-4-4-16,4 4 4 0,5-4 8 15,0 0 0-15,4 0 0 16,5-4 0-16,-1 1 0 15,1-1 0-15,8-4 0 16,0 1 0-16,1 3 16 16,-6-4-8-16,-3 1-4 15,-5-1 0-15,0 4 4 0,-8 0-4 16,-5 1 32-16,-4 3-20 0,-5-4 56 16,0 0-40-1,-8 4 28-15,4-3-32 0,-9 3-8 16,-4-4-12-16,-9 0 4 31,5-3-8-31,-14 3-20 0,-8 0 8 16,-5-4 12-1,-8 1 0-15,0-1-4 16,-5 1 4-16,-4-1-24 0,0 4 12 16,-9 0 4-16,0 1 4 15,1 3-12-15,-1 0 8 16,0 4 4-16,0 0 0 15,1 4-12-15,3-4 8 0,5 8 12 16,0-1-4-16,4 1-20 16,5 0 8-1,0 0 12-15,-9-1 0 0,0 5-12 0,4 0 4 16,-4-1 4-16,-5-3 0 16,5 4 0-1,0 3 0 1,0-3 0-16,0-1 0 15,0 1-12-15,-9 0 8 0,5-1 12 16,0 5-4-16,-1-1-4 16,-8-3 4-16,9 0-4 15,-1 3 0-15,1-3 0 16,-1-1 0-16,5 1-12 16,-8 0 8-16,3-5-4 15,5 1 0-15,4 0 16 16,5 0-4-16,4-5-4 15,5 5 4-15,3-4-16 0,5 0 8 16,5 0 4 0,-1 4 0-16,5-5 0 0,4 1 0 0,1 0 8 15,-1 0-4 1,0 0-4-16,5 0 4 16,-5 0-16-16,4 0 8 15,1-4 12-15,-1 7-4 16,10-3-28-16,-1 0 12 0,0-4-12 31,9 4 12-31,-4-4-28 0,4 0 24 16,0 0-20-1,9 8 20-15,4-1-16 16,0 1 16-16,9 0 28 0,4 0-8 0,4-1-16 16,1-3 4-16,8 4-4 15,5-4 4 1,4 0 16-16,0 0-4 0,0-4-12 15,0 0 4-15,-1-4 20 16,-3 0-8-16,-5 0 4 16,-8 0-4-16,-5 0 20 15,-9 0-16-15,-3 1 32 0,-1 3-28 16,-13 0 32-16,0-4-32 16,-5 0-4-16,-8 4-8 15,-9-4-16 1,-8 0 8-16,-5 0 4 15,-9-4 0-15,5 1-20 16,0 7 12-16,-9-4 12 16,4 0 0-16,1 0 8 0,3 0-8 15,6 0-20 1,7 4 8-16,-3-4 12 16,12 1 0-16,-3-1-20 0,3 0 8 31,5-4 4-31,0 4 4 0,4 0 0 15,1 0 0-15,-1 1 8 16,4-1-4-16,1-4-20 0,4 0 8 16,-4 0 4-16,4 1 4 15,4 3-20-15,-4-4 12 0,4 0 4 0,5 1 4 16,0-1-28-16,0-4 16 16,-1 4 24-1,1 1-8 1,0-5 0-16,0 0 0 15,-1-3-4-15,1 3 0 16,0-3 0-16,-1 3 0 0,1 1-12 16,0-5 8-16,-5 4 20 15,1 1-8-15,-5-5 24 16,4 5-20-16,-4-1-4 16,0-4-4-16,0 5-16 15,0-1 8-15,4 1 4 0,1-1 0 16,-1 4-28-16,-4 0 16 15,4 1 4-15,5 3 8 0,0 0-36 16,0 0 20-16,4 0-4 16,4 0 12-16,1 0-12 15,3 4 12-15,10 0-4 32,4 0 4-32,0 0 8 0,13 0 0 0,0 0 8 15,0 0-4 1,0-3-12-16,4-1 4 15,0 0-4-15,1 0 0 16,3 0 8-16,10 0 0 16,-1-4 8-16,0 1-4 15,5 3 8-15,4-4-8 16,-4-4-20-16,-4 5 8 16,-1-1 12-16,0 0 0 0,1 0 8 15,4 1-8-15,-1-1-12 16,5 4 4-16,1 0 4 15,-6 0 0-15,-8 0 0 0,-4-3 0 16,0 3-12 0,-1 0 8-16,-3 0 12 0,-1 0-4 15,0 0 8-15,5 0-8 16,-5 4-20-16,1 0 8 0,-1 0 20 16,-4 0-4-16,0 0-12 15,0 4 0-15,-9-4-4 31,1 4 0-31,-1 0 16 16,-4-4-4-16,0 4 24 16,4 0-16-16,-4 0-32 15,4 0 12-15,-4-1 0 16,0 1 8-16,0-4 0 0,-5 4 0 16,1 0 8-16,-1 0-4 15,1-4 8-15,4 0-8 0,-9 4-12 16,0-4 4-1,0 0 12-15,0 0-4 0,-4 0-4 16,-4 4 4 0,-1-4 12-16,-4 0-8 0,-4 0-4 15,-1 0 0-15,-8 0-4 16,9 4 0-16,-9-4 8 16,0 0-4-16,0 0-4 0,0 7 4 31,0 1-16-31,0 0 8 15,0 0-16-15,5 7 12 0,-5-3-92 16,0 3 52-16,-5 8-468 16,-17 16 280-16,-39 23-708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6:01:22.7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510 155 496 0,'-26'0'184'0,"17"0"-140"0,14 0-16 0,-10 0 128 16,5 0-92-1,0 0 96-15,9 4-92 16,0 0 48-16,4 0-72 0,13-4 68 0,9 0-64 16,4 4 36-16,5 0-48 15,4-4 16-15,4 0-32 0,9 0 28 16,9 0-32-16,8 0 40 15,10-4-32-15,3 4 40 0,5 0-36 32,4 0 4-32,5 0-20 15,8-4 44-15,5 0-28 16,-4 4 4-16,-1 0-20 0,0 0 12 16,-4 0-16-16,-4 0 24 15,4 0-20-15,-22 0 4 16,-8 0-8-16,-14 0 36 15,-8 4-20-15,-13-8 48 16,-10 4-40-16,-12 0 36 16,-4 0-36-16,-10 0 68 15,-8-4-52-15,-13 0 0 16,-13-4-28-16,-26-3-28 16,-14 3 0-16,-16-4-4 15,-14 1 4-15,-13-1 8 16,-5 4 0-16,-8 1 0 0,-4-1 0 0,-5 0-12 15,4 4 8 1,-4 4 4-16,5 0 0 16,4 0 0-16,4 0 0 15,14 0 8-15,12 0-4 0,9 0-4 16,5 4 4 0,17-4-16-16,-1 4 8 15,10 0-4-15,0 0 0 16,17-4 8-16,9 4 0 15,4 0-12-15,5-1 8 16,8-3-24-16,4 0 16 0,5 0-4 16,9 8 8-16,4-4-28 15,5 4 20 1,12 0-4-16,5-1 12 0,4 1 24 16,14 4-8-16,3-8-12 15,5-1 0-15,9 1 4 16,4 0 0-16,9-4 8 15,0 0-4-15,0-4 24 16,-5 0-16-16,-8 1-12 0,-9-1-4 16,-8-4 12-16,-14 0-4 0,-9 4 40 31,-12 0-20-31,-10 1 40 0,-8-1-36 16,-13-4-40-1,-13 0 4-15,-17 0-24 0,-23 5 16 16,-12-1 8-16,-14 4 8 15,-4 0 0-15,-4 7 0 16,4-3-12-16,-9 4 8 0,1 4-4 16,12-5 0-1,9 1 16-15,9 4-4 16,13-8-12-16,9 3 4 16,8-3 12-16,14-4-4 15,3 0-20-15,10 4 8 16,8-4-4-16,5 0 4 0,4 0-20 15,13 0 16-15,9 4-12 16,8-4 12-16,10 4 0 16,16 4 4-1,5-4 8-15,9 0 0 0,4-1-12 16,13-3 8-16,9 0 12 16,9-3-4-16,13-5 16 15,4-4-12-15,9 0-12 16,13-3 0-16,4-1 12 0,-4 5-4 15,0-5-4-15,-5 5 4 16,-12-1-4 0,-10 0 0-16,-3 5 16 0,-18-1-8 0,-22 0 32 15,-13 0-24-15,-13 5-12 32,-13-1-8-32,-9 0 28 15,-4 0-12-15,-14 0 4 16,-3 4-8-16,-5 0-16 15,-5 0 4-15,-12 0-16 0,-5-4 12 16,-13 4-4 0,-8 0 4-16,-18 0 8 0,-13 0 0 15,-14 4 0-15,-21 4 0 16,-17 0-20-16,-18 3 12 0,-4 1-24 16,-9-1 20-16,-9 5 4 15,-4 3 8 1,9-3-12-16,12-1 8 0,10 1 20 15,17-5-8-15,17-3-12 0,18 0 0 16,26 0 28-16,17-4-12 16,14-4-12-16,12 0-4 31,18 0-48-31,22 0 24 0,22 0-4 0,17 0 20 16,21-4 16-16,14 0 0 15,13 0-12-15,27 4 4 16,3-4 12-1,14 0-4-15,8-4-12 0,14 1 4 0,-5-1 20 32,8 0-8-32,1-3-4 0,0-1 0 15,-18 4 12-15,-8 0-8 16,-9 5 4-16,-13-1-4 16,-18 0 12-16,-26 0-12 15,-17 0 4 1,-18 0-4-16,-17 0 48 0,-13 0-32 0,-9 4 8 15,-13-3-20-15,-9 3-32 16,-12 0 8-16,-14-4-4 16,-4 4 8-16,-14 0 0 15,-12 0 0-15,-14 0 0 16,-12 7 0 0,-27 1-28-16,-4 0 20 15,-5 4 32-15,1 3-8 16,-5-3 0-16,13 3-4 15,5-3 4-15,17 3-4 0,13-3-12 16,18 0 4-16,17-5 4 16,17-3 0-16,14 4-28 15,12-4 16 1,19 8-20-16,20-1 16 0,23 1-8 16,17-1 12-16,9 1 16 0,17 0 0 15,14-1-12-15,12-3 4 16,5-4 4-16,-4-4 0 15,-1 0 44-15,5 0-24 16,4 0 24 0,-17-4-24-16,-18-4-36 0,-17 1 8 0,-13-1 8 31,-14 8 4-31,-16-4 24 16,-10 0-16-16,-12-4 56 15,-14 8-36-15,-8-4-24 16,-14-3-8-16,-17-1-20 0,-21 0 12 15,-10 0-12 1,-12 1 8-16,-14 3 16 0,-13 0 0 16,-21 4-12-16,-14 4 4 15,-12 4-16-15,-14-1 12 16,-13 9-12-16,5 3 8 16,8 1 16-16,5-5 0 0,13 1-12 15,12-1 4 1,23-7 4-16,17 0 0 15,22-5 8-15,22 1-4 0,17-4-4 0,9 4 4 16,17-4-60-16,22 4 32 16,22 0-8-16,26 4 20 15,17-8 8-15,18 0 4 16,22 0-12-16,22 4 8 16,3-4-4-1,14-4 0 1,9 0 24-16,4 0-8 0,5 0 32 15,-10 0-24-15,-25-4 48 32,4 1-36-32,-9-5-32 0,-26 4 0 0,-17 1 16 15,-27-1-4-15,-21 4 32 16,-14 0-24-16,-21 0 4 0,-22 0-12 16,-31 0-16-1,-30 4 4-15,-35-3-4 0,-26 6 0 0,-27 1 0 16,-8 8 0-16,-4 0 8 15,-22 3 0-15,4-3 8 16,0 3-4-16,4 1-4 16,1-1 4-16,13 1 4 31,17-9-4-31,17 1-12 0,14 0 4 16,17-4 20-16,17-4-8 15,18 0 24-15,17-4-20 16,18 0 12-16,17 4-12 15,5-4-32-15,8 4 8 0,18 0-40 16,17 4 32-16,9 0-20 16,13 4 24-16,17-4 0 15,18-1 8 1,22 5 8-16,17-4 0 0,8-4-12 16,14 0 8-16,18 0 12 0,3 0-4 15,1-4 32-15,0 0-20 16,0 0 12-16,-1 1-16 15,-12-5 20-15,-18 0-20 16,-21 0-4 0,-19 4-4-16,-20 1 20 0,-19-1-12 0,-21 0 40 31,-13 0-28-31,-18 0-12 16,-21 0-8-16,-27-4-76 31,-4 8 40-31,-56 0 40 0,-27 0-4 0,-9 4 4 0,-17 8-4 31,5-4-24-15,3 3 12-16,-29 1 12 0,21 3 0 0,-35 1-20 15,9-1 8-15,21 1 4 0,10-1 4 16,12-7-12 0,14 0 8-16,12-4 20 0,23-4-8 0,16 0 16 15,19 0-16-15,12 0-4 16,14 0 0-1,8 0-60-15,9 0 32 0,8 4-24 0,14 0 28 16,13 3-36-16,13 1 36 31,17 4 24-31,18-1 0 16,17-3-8-16,18 0 0 16,13 0-4-16,17-1 0 0,9-3 32 15,13-4-12 1,8-4 12-16,18 1-12 0,-4-5-8 15,4 0 0-15,5 0 4 16,-5-3-4-16,-8-1 16 16,-14 4-12-16,-13 4 4 0,-21 0-4 15,-18 4-16-15,-26 0 4 16,-22 0 28 0,-13 0-12-16,-22 0 32 0,-26 0-28 15,-18-3-24-15,-25-1 4 0,-31 0 0 16,-31 4 4-16,-26 4-28 15,-22 0 16-15,-12 3-12 32,-23 5 12-32,-8 0 16 15,-5 3 0-15,-8 5-12 16,4 3 4-16,18 0 28 16,12-4-12-16,27 1-12 0,4-5-4 15,26-3 20-15,22 0-8 16,18-9 4-16,25 1-4 15,19 0-8-15,7 0 4 16,14-4-40-16,9 0 20 16,4 0-12-16,17 4 16 15,18-4-20-15,9 4 20 16,13 0 24-16,17 0-8 0,17-4-16 16,5 0 4-16,18-4 20 0,8-4-4 15,9-4 16-15,12 1-16 16,10-5 4-16,4 1-4 15,0-1 12 1,4 1-12-16,5-1 4 16,-5 1-4-16,-17-1-8 15,-8 5 4-15,-36-1 20 32,0 8-12-32,-13-4-12 0,-21 4-4 15,-23 4 48-15,-16-3-24 16,-14-1 24-16,-26 0-24 15,-18-4-16-15,-30-4-8 0,-26 5-16 16,-31-5 12-16,-17 0-12 0,-13 1 8 16,-18 7 16-16,-9 0 0 15,-8 0-12-15,-9 4 4 16,-8 0 4-16,8 0 0 16,0 4 0-16,-4 4 0 0,17-8 8 15,13 0-4 1,27 0-4-16,21 0 4 0,18 0-4 15,17-4 0-15,22 0 24 16,17 0-12-16,14 0-20 0,3 0 0 31,10 4-32-31,8 0 24 16,9 0-40-16,18 4 36 16,4 0-12-16,12 4 20 15,19 0-8-15,17-1 8 0,21 1 8 16,14 0 4-16,-1-8 8 15,19 0-4-15,16 0 32 16,14 0-20-16,-18-4 4 31,9 0-12-31,26-4 12 0,4-3-12 16,-12-1 4-16,-5 0-4 16,-5 5 4-16,-21-1-8 0,-9 0 24 0,-21 0-16 15,-23 1 24-15,-26 3-24 16,-8 0 32-16,-18 4-28 15,-13-4-4-15,-22 0-8 0,-17 0-48 32,-26-3 24-32,-13 3-12 15,-18 4 20-15,-13 7-8 16,-18 5 8-16,-12-4-8 0,-5 7 8 16,-4 1 8-16,-5 3 4 15,-4-3 0 1,14-1 0-16,3 1 24 0,18-5-12 15,9-3-4-15,8 0-4 0,9-4 4 16,14-4-4-16,8 0 16 16,17-4-12-16,9 0-4 15,13 0 0-15,5 4-4 16,8 0 0-16,5 0-36 16,4 0 20-16,0 0-20 0,13 4 20 15,4 0 8-15,14 0 8 16,-1 0-28-16,14 3 16 15,8 1 4-15,9-4 8 16,5 0 32-16,12 4-16 16,5-4-12-16,9-1-8 0,-1-3 20 31,1 4-8-31,-1-4 4 16,-8 0-4-16,-4 0-8 15,-14 0 4-15,-8 0 28 16,-14 0-16-16,-16 0 20 15,-6 0-20-15,-12 0 28 0,-18 0-28 16,-12-4-40-16,-23 1 12 16,-17-1-16-16,-18 4 16 15,-21 4-8-15,-9-1 8 0,0 1 16 16,0 4 0-16,-4 4 8 16,-1-1-8-1,-3 1-20-15,8 0 8 16,8-5 20-16,14 1-4 0,13-4 4 15,13 0-4 1,9-8 4-16,8 4-8 16,13 0-12-16,10 0 4 15,3 0 12-15,5 0-4 16,4 0-56-16,9 0 28 16,0 0-16-16,13 4 24 15,5 4-16-15,8-1 16 0,9-3 28 16,13 0-8-16,4 0-16 31,5 4 4-31,13-4 12 0,13-1 0 0,8-3 16 16,1 4-12-16,-1-4-4 15,14 0 0-15,0 0 4 0,8-4-4 16,-4 1-4-16,0-1 4 16,0-4 28-16,4-4-16 15,-8 1 4-15,-5-1-12 16,-17 0 20-16,-13 1-16 15,-13-1 32-15,-14 4-28 0,-12 1 32 32,-14 3-32-32,-4-4 12 15,-13 4-16-15,-13 0-8 16,-13 0 0-16,-22 1-40 16,-22-1 20-16,-8 0-4 0,-9 0 12 15,-5 4 8-15,1 0 0 16,-10 0-20-16,1 4 12 15,-9 0-4-15,0 3 4 16,-4-3-12-16,3 4 12 0,-3 0-4 16,4 3 4-16,9-3 0 15,4 0 0-15,17 0 16 16,14-1-4-16,13-3-4 16,4 4 4-16,13-4-16 15,13-4 8-15,5 0-4 16,3 4 0-1,6-4-12-15,3 0 12 0,5 0-24 0,13 0 20 16,5 0-12-16,8 4 12 16,9-4 0-16,13 4 4 15,0-1 8 1,17 1 0-16,1 0 8 16,8 4-4-16,4-4-4 15,5 0 4-15,17-4 4 16,9 0-4-16,-4 0-4 0,4-4 4 15,0 0-4-15,5 0 0 16,-1 0 24-16,9 0-12 16,-4-3-4-16,-5-1-4 15,5 0-4-15,-5 4 0 16,1-4 0-16,-5 5 0 16,-5-1 16-16,-8 0-8 0,-8 0-4 15,-10 4 0-15,1-4-4 16,-10 4 0-16,1 0 16 15,0 0-8-15,-5 0-12 16,-4 0 0-16,-8 0 4 16,-1 4 0-1,-8-4 0-15,-1 4 0 16,-8 0 16-16,-4 0-8 16,-1-1-12-16,1 1 0 0,-5-4-4 15,0 4 0-15,0 0 16 16,0 0-4-16,-4 0-12 15,0 4 4-15,0-5 12 16,0 5-4-16,-5-4 8 16,0 4-8-16,-4-4-12 15,1 0 4-15,-6-4 20 0,-8 0-8 16,0 0 16-16,0 0-16 16,0 0 16-16,-4 0-16 15,0 0 4-15,-5 0-4 16,-4 0-8-16,-9 0 4 15,-9 0-32 1,-12 0 16-16,-5 0-20 0,-13 0 16 0,-18-4-8 16,-17 4 12-16,-4 0 8 15,-9 4 4-15,-9-1-28 16,-13-3 16-16,-4 4-4 16,-4 4 8-1,-10 4 8-15,-16-1 0 16,3-3-20-1,10 0 12-15,4 0 12 0,17-1 0 0,9 5 8 16,-1-4-8-16,14-8-4 16,14 0 4-16,7 0 12 15,14 0-8-15,4-4-12 16,9 0 0-16,0-4 4 16,9 8 0-1,-5-8 8-15,9 8-4 16,-4-3-4-16,13-1 4 0,4 4-4 0,0 0 0 15,0-4-12-15,9 0 8 16,0 0 4-16,4 0 0 16,0 0 0-16,5 0 0 15,-1 1 8 1,5-5-4-16,-4 4 8 16,4 0-8-16,-5-4-4 0,5 1 4 0,0-1-4 15,0 0 0-15,0 0 8 31,0 1-4-31,0-1-12 16,4 0 4-16,0 0 4 0,1 1 0 16,-1-5 8-16,0 0-4 15,0 1-4 1,5-1 4-16,0-3-4 0,-1-1 0 0,1 1 24 16,0-5-12-16,-1 5-32 15,1-1 12-15,-1-3 36 16,1 3-16-16,4-3-20 15,0-1 4-15,0 5 0 16,0-4 4 0,0-1 8-16,4-3-4 15,-4 0-12-15,5 3 4 16,-1 5-4-16,-4 3 0 16,0 1-12-16,5-1 12 0,-1 8-12 15,-4 0 8-15,0 0 0 16,0 4 4-16,0 0-20 15,0 0 16 1,9 4-20-16,-1 8 16 0,-3 3-8 0,3 1 12 16,1-1 0-16,0 5 4 15,0-1 0-15,-1 4 0 16,1-3 0-16,0 3 0 16,-5 4 8-16,5-4 0 15,-5 1 24 1,5-1-12-16,-5-4-20 15,1 1 0-15,-1-5 20 16,0-3-4-16,-4-1 24 16,0-3-20-16,0 0-4 15,0 0-4-15,0-8 4 0,0 0-4 16,0 0 8-16,0 0-8 16,0 0 16-1,0 0-12 1,0 0 16-16,0 0-16 0,0-4 32 15,0 0-24-15,0-4 32 0,5-3-32 16,-5-5 32-16,0-3-32 16,4-1-4-16,0-3-8 0,1 0-4 15,4-8 0-15,-1 4-28 16,1-4 16-16,0-4 4 16,4 4 8-16,-4 4 0 15,4 3 0-15,-5 5-28 16,10 0 16-16,-1 3-32 0,9 4 28 15,1-3-12-15,3 7 16 32,1 0 16-32,8 1 0 0,0-1-12 15,13 0 4-15,5 0 72 16,-9 4-36 0,4 1-100-16,9-1 36 0,1 4 8 15,7 0 16-15,5-4 16 16,5 0-4-16,-5 4-20 15,9 4 8-15,-5-4-4 0,5 0 4 16,4 4 24-16,1 0-8 16,3-1-12-1,-4 1 0-15,-4 0 12 0,0-4-4 0,0 0 8 16,4 0-8-16,0 0-4 16,9 0 4-16,-13-8-4 15,0 5 0-15,-4-1 8 16,-5 0-4-16,0 0-12 15,-4 0 4-15,-5 0 12 16,-4 4-4 0,-4 0-12-1,-5 0 4-15,9 0 4 0,-4 4 0 16,-9 0 8-16,-5-4-4 16,1 8-4-16,-5-4 4 15,-4-4-16-15,0 0 8 0,-4 3 12 16,-1 1-4-16,1 0-12 15,-1-4 4 1,1 4 20-16,-1 0-8 0,1-4-4 16,-5 0 0-16,-4 4 12 0,-9-4-8 15,0 4-4-15,-4-4 0 16,-1 0-24-16,-3-4 12 16,-5 0-48 15,0 4 28-31,0 0-48 0,0-4 44 0,0 4-80 0,0 0 60 31,0 0-236-31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6:02:48.3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66 299 592 0,'-13'-11'220'0,"8"15"-172"0,-3-4-12 0,8 0 48 0,0 0-52 16,0 0 4-16,0 0-20 16,0 0-4-16,13 4-4 0,0-1-16 0,0 1 4 15,13-4 4 1,9 0 0 0,4 0-12-16,0 0 8 15,9 4 4-15,0 0 0 0,0 0-20 0,9 0 12 16,8 0 12-1,14-4 0-15,8 4 16 16,0 3-12-16,-4-3 16 16,4 0-16-16,-4 0-4 15,9-4 0-15,13 4 40 16,8 0-24-16,-8-4 24 16,-1 0-24-16,1 0 36 15,8 0-32-15,9-4-4 16,-4 0-12-16,-4 0 36 15,-1 0-20-15,0 0 4 0,9 0-16 0,0 1 0 32,1-1-4-32,-10 0 20 15,9 0-16-15,-4 0 12 16,8 0-12-16,1-4 0 16,-5 5-4-16,0-5 12 0,4 0-12 15,1 4-4-15,4-4 0 16,-9 5 12-16,0-1-8 15,0 0-20-15,13 0 4 16,5 4 12-16,-9 0 0 0,-5 0-4 16,-4 4 4-1,5-4-4-15,8-4 0 16,-4 4 16-16,-5 0-8 16,-4 0 4-16,0 4-4 0,5 0 4 0,4-4-8 15,-14 4-4 1,1-1 4-16,-5 1-4 15,1-4 0-15,4 0 16 16,4 0-8-16,-5 0 24 16,1-4-20-16,0-3 12 15,4-1-12-15,4 0-16 16,-8 0 0-16,-4 5 20 16,-1-5-8-16,0 0 4 15,1 4-4-15,8 0-16 16,-4 4 4-16,-9 0 20 15,0 0-8-15,-13-4-12 16,8 8 0-16,18 0-4 16,0-4 0-1,-8 4 32-15,-5 0-12 16,0 0-12-16,0 0-4 16,4 0 12-16,-4-1-4 0,-13 1-12 15,5 0 4-15,3 0 12 0,5 4-4 16,-13-4-12-1,0 3 4-15,9 1 12 16,-5 0-4-16,0 0-4 16,1-4 4-16,-5 3-4 0,4 1 0 15,0 0 0-15,-4-4 0 16,-9 7 8-16,5-3-4 0,-5 8-12 0,5-9 4 16,4 5 12-1,0 0-4 1,-5 3 8-16,-4-3-8 0,-4-1 8 15,-9-3-8-15,-4 4 8 16,-4-5-8-16,-5 1 60 16,-5 0-36-16,-8-4 16 15,-4-4-28-15,-1 8 0 16,-3-5-8-16,-10-3 20 16,-8 0-16-16,0 0 12 15,-5 0-12-15,-4 0 28 16,-4 0-24-16,-9 0 20 15,0 0-20-15,0 0-8 0,9 4-4 16,-9-4 20-16,0 0-12 16,-5 0 24-1,5 8-24-15,-8-4 48 0,-5-4-32 0,-9 4-4 16,-4-4-16-16,-9 0 28 16,-9 0-20-1,-12 0-4-15,-10-4-8 16,-8 4-16-16,-13 0 8 15,-18 0 12-15,-8-4-4 16,-9-4-12-16,-9 8 4 16,-17 0 12-16,-9 0-4 0,0 0-4 15,-9 4 4-15,-13 4-4 16,-8 4 0-16,-5 3-12 0,-13 1 8 16,-5 3 12-1,1 4-4 1,-9-3-4-16,0-5 4 0,4 1-4 15,-4-1 0-15,0-7 8 16,9-4-4-16,4-4 32 16,-9-8-20-16,14 0 40 0,3 1-32 15,-8-5-24 1,5 0 0-16,8 1 8 16,-13-1-4-16,4 0 8 15,5 5-8-15,-9-5-12 16,0 0 4-16,9 5 4 15,0-1 0-15,0-8-12 0,8 5 8 16,22-1 28 15,14 8-12-31,-18-7-4 0,17 3-4 0,-21-12-16 16,17 5 8-16,0 3 4 16,4 5 0-16,5-1-20 15,4 0 12-15,13 4 4 0,0 4 4 0,0 0 16 16,9 4-8-16,0-4-12 15,17 4 0 1,5 0 4-16,9 0 0 16,3 0 0-16,14 7 0 0,4 1-28 0,14-8 16 15,12 0-12 1,18 3 12 0,4-7 8-16,9 4 4 15,13-4-72-15,4 4 40 16,23 4-24-16,16 0 36 0,5-1-16 0,18 1 20 15,16-4 0 1,19-4 8-16,25 4 16 0,9-4-4 16,14-4-12-1,8 0 4-15,13 4 4 0,0-8 0 16,0-3-20 0,9 3 12-16,-1-8 20 15,-12 5-4-15,-9-1 4 16,-13 1-4-16,-13 3 4 15,-18 4-8-15,-26 0 8 0,-21 4-8 16,-14 0 40-16,-17 0-20 16,-13 0 32-1,-22 0-32-15,-9 0 20 16,-26-8-24-16,-21 4 0 16,-23-3-12-16,-17-1-16 0,-30 0 4 15,-18 8-4-15,-18 4 0 16,-8 8-20-16,-30 3 16 0,-10 5 24 15,-12-1-8-15,-9 4-16 16,4 4 4-16,-4-3 12 16,13-9 0-1,13 1 8-15,18-5-8 0,3-7 8 0,14 0-8 32,18-4-4-32,12 4 4 15,18 4-16-15,9-1 8 16,12-7-4-16,14 4 0 15,9 0 0-15,12 0 0 16,23 0-12-16,16 0 12 0,10-4-68 16,8 4 44-16,22 3-40 15,22 1 40-15,13 0 0 16,13 0 20-16,18-1-44 16,17 1 28-16,21-4 40 15,10-4-4-15,4 0 0 16,4-4-4-16,0 0-16 15,5 4 8-15,-14-4 20 16,-21 1-8-16,-18-1-12 0,-17 4 0 16,-22 0 56-16,-13 0-28 0,-14 0 68 31,-7 0-52-31,-19-4 72 16,-17 0-64-16,-17 0-36 0,-35 0-8 0,-22 0-12 15,-13 4 0-15,-13 0 0 16,-31 0 0-16,1 4 8 15,-5 8 0 1,13-1-12-16,-5 1 8 16,-3 0 4-16,21-5 0 15,18 5 8-15,17-4-4 16,17-4-4-16,18 0 4 16,13-4-32-16,9 0 16 15,13 0-12-15,8 3 12 0,10-3-72 16,8 8 48-16,8 0-20 15,14 4 32 1,17-1-12-16,22 1 20 0,22-4-28 16,13-5 28-16,9-3 4 15,4-3 12-15,4-5 0 0,5 0 0 16,0 0 16 0,-18-3-8-16,-13-1 16 15,-17 0-16-15,-22 1 112 16,-13 3-68-16,-13-4 148 15,-14 5-116-15,-12-5 8 16,-26 0-56-16,-23-3-80 16,-30-1 24-16,-13 9-28 15,-17-1 28-15,-9 8-8 0,-18-4 16 16,10 4 8 0,7 4 4-16,10 0 0 0,8 0 0 15,9 3 0 1,1-3 0-16,12-4 16 0,13 0-8 0,9 0-12 15,13 0 0 1,13 0-24-16,9 4 16 0,13-4-64 16,8 0 40-16,5 0-52 15,18 8 48-15,17 0-16 0,13-1 36 32,8 1-8-32,14-4 16 15,4-4 0-15,14 0 4 16,7 0 0-16,6-4 0 0,8 0 24 0,-9 0-8 31,-13-3 16-31,-13-5-16 16,-13 4 32-16,-13 1-24 0,-13 3 100 15,-13-4-64-15,-13 4 116 16,-14 0-92-16,-12-4-28 16,-9-3-32-16,-22 7-500 15,-31-12 268-15,14-11 56 0,-35 16 104 16,4 3 540-16,9-4-260 15,4 1-92-15,4 3-84 16,9 0-48-16,9-4 0 16,5 1 0-16,16-1 0 0,10 1-56 15,8 3 32-15,9 0-40 16,13-4 32-16,4 5-16 31,9 3 28-31,18-4-44 0,4-4 36 16,13 1-4-16,9-1 20 15,8 1-8-15,9-5 8 16,18-3 8-16,8-1 4 16,-8 1-12-16,-10 3 8 15,-7 1 20-15,-10-1-8 16,-17 5 40-16,-13-1-24 16,-9 4 20-16,-13 5-24 0,-4-5 88 15,-14 0-60-15,-16 0-4 16,-14-7-28-16,-22 7-28 15,-17 4 4-15,-13 0-4 16,-5 0 4-16,1 4-12 16,-5 4 12-1,4 0 12-15,5 4 0 0,17 0-20 16,9-1 8-16,9-3-4 0,12 0 4 16,14 0-44-16,18 0 24 15,3 0-64 1,10 4 52-16,16-1-28 15,10 1 44-15,8 0-16 16,13-4 24-16,1 0-8 16,12-1 12-16,9 1 16 15,9-4 0-15,9 0 8 0,8-4-8 16,-8 1-12-16,-1-5 4 16,5-4 12-16,0 1-4 15,4-1-28 1,1 0 12-16,-5 5-4 0,-5-1 8 0,-4 0 16 15,1-4-4 1,-6 5 8-16,6-1-8 0,-1 0 8 16,0 0-8-16,-4 4-12 15,0 1 4-15,-9-5 12 16,4 4-4-16,1 0-12 0,4 0 4 31,0 4-4-31,8 0 0 16,-4 0 16-16,1-4-4 15,-5 4-12-15,8-4 4 16,1 1 12-16,4-1-4 0,4 4-4 16,0-4 4-16,-8 0-4 15,-1-4 0-15,5 0 16 16,5 1-8-16,-10-1 4 16,9 4-4-16,1 0-32 0,-5 0 12 15,0 0 12 1,0 1 4-16,4 3-12 15,13 0 4-15,-8 3 20 0,-5 1-8 0,-4 0-20 16,4 0 4-16,1 4 4 16,3 0 4-1,5 3-12-15,-4 1 8 0,-9-1 4 16,4 1 0-16,5 4 0 16,4-1 0-1,4-3 0 1,5-1 0-16,-9 1 0 0,9 0 0 0,0-1 0 15,4 1 0-15,0 0 8 16,-4-5-4-16,-1 1 8 16,10 0-8-1,-5 0-12-15,4-5 4 16,-3 1 12-16,-6 0-4 16,1 4 8-16,0-4-8 15,-1 0-20-15,10 0 8 16,-9 3 20-16,-9 1-4 15,-5 0-4-15,1-4 0 16,0 3-16-16,4 5 8 16,-5-4 4-16,-8 3 0 0,-4 1 8 15,-1-4-4-15,1 0-4 0,0 3 4 16,4-3 4-16,-1 0-4 16,-7-1-4-16,3 5 4 15,-8-8-16 1,0 0 8-16,0-4 28 15,4 0-12-15,-4 0-12 16,4 4-4-16,-4-4 12 0,-5 0-4 16,-3 0-12-1,3 0 4-15,1 4 4 0,-1-1 0 16,-4 5-12 0,9-4 8-16,-4 4 20 15,-5-8-8-15,-4 4-4 0,-1 0 0 16,-3-1-4-16,-5-3 0 15,-5 4 8-15,1-8-4 16,0 4 8-16,-5-3-8 0,0 6 8 16,1-3-8-16,-1 0-4 15,0 0 4-15,-8-3 4 16,-5-1-4 0,-4 0-4-16,0 4 4 0,0 0 4 0,-4 0-4 31,-1 0-20-31,-4-4 8 0,0 4 12 15,1-4 0 1,-6 0-4-16,1 4 4 0,0 0 4 16,0 0-4-16,0-4 8 15,-5 4-8 1,-4 0-12-16,0 0 4 0,0-4 20 16,-4 1-8-16,-5 3 24 15,5 0-20-15,-9 0 4 16,4-4-8-16,-4 0 4 15,0 4-8-15,0 0 8 0,0 0-8 0,0-4 8 32,0 4-8-32,-4 0 32 0,0 0-20 0,-5-4 12 15,0 0-16 1,-8 0 20 0,-5 0-20-16,-9 1-4 15,-8-9-4-15,-9 0-16 16,-8 5 8-16,-5-5-4 0,-14-4 0 0,-3 5 16 15,-5-5-4-15,5 5-12 16,-1-5 4-16,5 1 20 16,-5-1-8-16,14 1-12 15,4 3 0-15,9-3 20 0,-1 3-8 16,10 0-12 0,3 1 0-1,14 3 4-15,9 4 0 16,12 0-36-16,-3 0 20 15,8 4-56-15,13 0 40 0,9 0-12 0,4 0 28 16,4 0 16-16,10 4 4 16,3 0-20-16,10-4 8 31,8 4-4-31,4-4 4 0,18 0 0 0,4 0 0 16,-4-4 24-16,0 0-8 15,0-4-4 1,-5 4 0-16,-4-3-4 15,0-1 0-15,-4 4 8 16,0 0-4-16,-5 0 8 16,-4 4-8-16,-8 0-12 15,-10 0 4-15,-3 0 4 16,-6 0 0-16,-7 0 16 0,-6 0-8 16,-7 0 24-16,-6 0-20 15,1 0 40 1,-9 0-28-16,0 0-4 15,0 0-12-15,-4 0 56 0,-18-4-36 0,-13 1-28 16,-17-5-4-16,-9 0-8 16,-14 0 4-16,-7 4 0 15,-10 1 0-15,-4 3 0 16,-9 0 0-16,-8 0 0 16,-13 0 0-1,-5 3 16-15,-18 5-4 16,-3 0-12-16,-10 0 4 15,1 3 4-15,-9 1 0 16,9 0 0-16,8-1 0 16,9 1 8-16,13 0-4 0,18-1-20 15,8-3 8-15,18-4 32 16,22 0-16 0,4-4-16-16,21 0 0 0,14 0-4 0,9 0 4 15,8 0-44-15,9 0 24 16,13 4-12-1,13-1 24-15,9 1-8 0,13 0 12 16,4 0 0 0,9 0 4-16,5 0 16 15,8 0-4-15,9-4-28 16,8 0 12-16,1 4 4 16,0-4 8-16,-1 0 0 15,9 0 0-15,1 0 0 16,-1-4 0-16,9 0 0 15,-4 0 0-15,-9 0 24 0,0 0-12 16,0 0-12-16,0 0-4 16,4 1 4-16,-4-5 0 15,-9 0 8 1,-4 4-4-16,-9 0-12 0,-9 0 4 0,-12 1 20 16,-10-1-8-16,-3 0 4 15,-10 4-4-15,-8-4 12 16,-9 4-12-16,-4 0 40 15,-9 0-24-15,0 0 12 16,0 0-20-16,-5-4 8 16,-8 4-12-1,-9-4 12-15,-8 0-16 0,-9 0-12 0,-14 0 0 16,-16 1-16-16,-14-1 12 16,-13 4-4-16,-9 0 4 31,0 4 8-31,-17-1 0 0,0-3 8 15,-4 4-4-15,-1 0-12 16,-4 0 4-16,1 0-4 16,-19 0 0-16,5 0 8 0,-4 4 0 15,9-5 32-15,-14 1-16 16,9 0-4-16,0-4-8 16,5 0-32-1,4 0 16-15,-1 0 12 0,1 0 4 16,4 0 8-16,0 0-8 15,-4 0-20 1,-9-4 8-16,0 0 20 16,5 1-4-16,8-1-20 0,-17 0 4 0,8 0 4 15,1-4 4 1,8 0 0-16,4 1 0 16,-3-1 0-16,-6 0 0 15,10 0 8-15,4 1-4 16,8 3-12-16,5 0 4 15,-4 0-4-15,4 0 0 0,9 0 16 16,-1 4-4-16,14-4-4 16,4 0 4-16,5 4-4 15,4-3 0-15,8-1 16 16,-3 0-8-16,3 0-28 16,9 0 8-16,1 0 4 15,8 4 8 1,9 0 0-16,4 0 0 0,9 0-20 0,8-4 12 15,9 4-32-15,1 0 24 16,8 0-56-16,8 4 40 0,10 4-12 31,4 0 28-31,12-1-8 16,19 5 12-16,4 0-8 16,4-1 8-16,8-3 8 15,5 0 4-15,9 0 0 16,9-1 0-16,17 1-12 0,-4-4 8 15,4-4 20-15,0 0-8 16,0 0-40-16,8-4 20 16,1 0 0-16,0 0 12 15,-9-3 24 1,0-1-12-16,0 4 4 0,0 0-8 0,0 0-16 16,-9-4 4-16,-8 5-4 15,-5-5 0-15,-4 0 8 16,0 4 0-16,-5 0 8 15,1 0-4 1,-1 4-4-16,1 0 4 0,-9 0 12 16,-5-3-8-1,0 3-4-15,-4-4 0 16,0 4-24-16,5 0 12 0,-1 0 12 16,1 4 0-16,3-1-12 15,-3 1 4-15,-1 0 4 16,1 0 0-16,-1 0 32 15,-8-4-16-15,0 4-24 16,-5 0 4-16,0 0-8 16,-4-1 4-16,-4-3 8 0,-1 0 0 15,-3 0 24 1,-6 0-12-16,1 0-4 0,-4 0-4 16,-1 0 12-16,-3 0-8 15,-10 0 24-15,-4-3-20 16,0 3-4-1,5 0-4-15,-14 0-172 0,-8-4 92 0,-9 0-648 32,-22 0 400-32,-22 0-372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31.934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0 129 320 0,'-4'-23'120'0,"11"16"-96"0,1 0-4 0,-1 4 8 16,5-4-20-16,-1-3 48 15,4 4-28-15,0-4 84 16,4-4-64-16,3 8 20 16,4-1-36-16,4 4-20 15,8-1-8-15,7 1-16 0,11 3 8 16,0-3 28-16,1 3-12 0,-1 0 48 16,4-4-32-16,0 4 20 15,8 0-28-15,7 0 8 16,7 0-16-16,1 0-8 15,7-3 0-15,0 3 28 16,3 0-16-16,12 0-4 16,0 0-8-16,-3 0-4 15,-1 0 0-15,4 3 16 16,0-3-8-16,4 4-12 0,-4-1 0 16,-4 0 20-16,-3 1-8 15,-1 2-4 1,12-2 0-16,-8 2 4 0,-3 4-4 15,-5-3 16 1,-3-4-12-16,1 4-4 16,2 0 0-16,5-4 12 0,-8-3-8 0,-8 3 24 31,1 1-20-31,-4-4 40 0,-1 0-28 16,5 3-4-16,-1 0-12 15,1 1-8-15,-1-1 4 16,1 0 4-16,-8 1-4 15,0 2 16-15,-4 1-12 16,8-4-4-16,0 1 0 16,-8-1 4-16,-3 4-4 15,-1-4 32-15,-3-3-20 16,0 3 4-16,-4 4-12 0,0-10 4 16,0-1-8-1,3 4 8-15,-3 0-8 0,-3 0 24 16,-5 0-16-16,-3-3 12 15,-4-4-12-15,-4 4-8 0,-3 0 0 16,-1-4 4 0,5 0-4-16,-1 4-4 15,-7 0 4-15,-1-4 4 16,5 4-4-16,-4-1-4 16,-1 1 4-16,-3 0 12 15,-3-1-8-15,-5 1-4 0,1 0 0 16,-5-1 4-16,-3 4-4 0,0 0-12 15,0-3 4-15,-3 3 28 32,-5-3-12-32,-3-1 12 15,0 8-12-15,-4-4-8 16,3-4 0-16,-3 4-68 16,0 0 36-16,0 0-216 15,-3-3 132-15,-9 3-528 0,-21-3 352 16,-20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32.517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39 1144 0,'-4'-7'420'0,"16"14"-324"0,25 3-28 0,-3-4-92 16,18 4 0-16,27-3-8 15,22 0 20-15,16-4 0 0,14 4 4 16,23-7 0-16,3-7 0 16,12 0 16-16,7 4-4 15,-3-4 8-15,-1 1-8 16,12-4 40-16,-11 0-20 0,-4 3 48 16,3 0-40-16,-3 1 12 15,-8-1-28 1,-7 7-16-16,-8-3-4 15,-3 3 28-15,-19 0-12 0,-12 3 12 16,-18-3-12-16,-12 3 12 16,-14 1-16-16,-16-4-320 15,-18 3 168-15,-15 7-696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33.478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0 138 1092 0,'-4'-3'404'0,"4"3"-316"0,19 10-24 0,0-7-76 0,7-3-8 15,11 3-12-15,12-3 20 16,7 0-8-1,16-3 8-15,10 0 36 0,4-4-16 0,-3 4 72 16,7 3-48-16,0-4 4 16,11-2-20-16,8 6 40 15,-4-7-28-15,0 0-16 16,0 1-4-16,4-1 8 16,15 0-8-16,-12-3 16 0,1 0-16 15,3 4 24 1,12-4-20-16,-8 0-12 15,-4 0-4-15,-4 3 20 16,8 0-8-16,4 4-4 16,4-4 0-16,-8 4 4 15,0 0-4-15,4-1 8 0,-1 4-8 0,-3 0 8 16,-7 0-8 0,-1 4-4-1,-3-1 4-15,4 4-24 0,-8-1 12 16,-4 1 12-16,0-4 0 15,-11 4-4-15,0 3 4 16,0-3-4-16,8-1 0 16,-12 4 8-16,-3 0-4 15,-5 4 16-15,5-1-12 0,-8-3 4 16,0-7-4-16,0 7-32 16,-4 4 12-16,-3-8 40 15,-1 4-16-15,-7 0 0 16,-4-3-8-16,-3 0 4 15,-4-1-4 1,-4 1-4-16,0-7 4 0,-11 7 20 16,-12-4-12-16,1-3 56 15,-8 0-36-15,-8-3 64 16,-3-1-56-16,-4 1 28 16,-4 3-40-16,-7-10-52 0,-8 0 12 15,-7 7-32-15,-12-7 24 16,-10 0-8-16,-5 0 16 0,-11 3 0 31,-15 4 4-31,-3 3-12 16,-4 3 12-16,-8 4-12 15,-4-1 8-15,-18 8-28 16,-4 2 24-16,-4 1-64 0,-3 3 44 16,-19 7-72-16,-8-4 64 15,4 0-52-15,0-3 56 0,0 0-156 16,0-3 112-1,7 6-636 1,-26 7 400-16,0-6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49.01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92 341 808 0,'-3'-10'300'0,"3"7"-232"0,3 0-20 0,-3 3-36 0,8 0-16 16,3 0-16 0,0-4 12-1,4 4-24-15,4 4 20 0,7-4-32 0,8 0 28 16,11 3 4-16,15-3 12 16,4 3 16-16,7-3-8 0,8 0 16 15,15 0-16-15,18-3 24 0,12 0-20 16,-4-4-12-1,15-6-4 1,11 3 40-16,4-4-24 16,4-2 24-16,19-1-20 0,-4 0-8 15,-1 1-4-15,1-1 4 16,7 0-4-16,-3 1 8 16,-1 2-8-16,1 4-4 15,-8 0 4-15,-4 7 20 0,-3 3-12 16,3 0-12-1,-7 3-4-15,-4 4 4 16,-8 3 0-16,5 0 16 16,-8 3-8-16,-12 1-4 15,-3-1 0-15,-8 0 4 0,0 1-4 16,-14-1 32 0,-12-3-20-16,-8 0 12 15,-11 3-16-15,-11-3 64 16,-7-3-44-16,-12 0 68 0,-7-4-60 15,-15 4 88-15,-8-7-72 16,-3 0 96-16,-12 0-88 16,-19-4-36-16,-14-2-24 0,-16-4-32 0,-26 0 16 31,-18 3 12-31,-16 0 4 0,-14 1-12 16,-19-1 4-1,-12 7 20-15,-14 0-8 0,-23 7-28 16,-16-1 8-16,-17 8 4 15,-9 2 8-15,-10 8 0 16,-4 2 0-16,14 4-12 16,-7 0 8-16,19-6 4 15,27-4 0-15,6-7 8 16,27-3-4-16,26-3 16 16,23-4-12-16,22 0 4 15,19-6-4-15,19 0-16 16,7-1 4-16,19 1 12 15,4 0-4-15,11-1-12 0,8 1 4 0,3 0 4 32,8-4 0-32,3 7-28 15,12-3 16-15,7 3-48 0,15 0 32 16,12 0 8-16,18-4 8 16,19 4 20-16,11 0-4 15,12-3-4 1,7-4 4-16,19 7 12 0,0-3-8 0,-1-4 16 15,1 1-16 1,11 6 4-16,-15-4-4 16,-11 1 36-16,-12 0-20 0,-6 3 4 15,-16 0-16-15,-8 3 12 16,-14-3-16 0,-12 0 32-16,-11 3-24 15,-8-3 40-15,-10-3-32 0,-9 0 32 0,-3 3-32 31,-3 0 20-31,-5 0-24 16,-3-4 36-16,0 4-32 16,-4-3 32-16,-4 0-32 0,-7-7-4 15,-16 0-12-15,-10 0-32 16,-16 3 12-16,-10-3-4 16,-16 3 8-16,-7 1 0 15,-19-1 0-15,-4 0-12 16,-8 7 12-16,1 0-32 15,-15 0 24-15,-4 4-4 0,4 2 12 16,-1-2 8-16,1 2 0 16,-4 1-36-16,4 0 20 15,7 3 24-15,8 0-4 16,7-7-8 0,0 4 0-16,8-4 12 15,7-3-4-15,4 0-4 16,15 7 4-16,8-7-16 0,7 3 8 15,3-3 4-15,5 0 0 16,3 3 0-16,-3 1 0 16,3-4 16-16,7-7-8 15,5 4-4-15,-1 6 0 16,5-6 4-16,3-1-4 16,3 1-12-16,1 0 4 0,0 3 4 15,0 0 0 1,-1-4 0-16,5-2 0 0,-4 6 8 15,3 0-4-15,4-4-12 16,4 1 4-16,0 0 12 16,0 3-4-16,4-4-20 15,4 4 8-15,-1-3 12 16,4 3 0-16,1-3 8 16,3 3-8-16,0 0-36 15,11 0 16-15,4 3-12 16,7 4 16-16,8-1-20 15,8 1 20-15,11 0 4 16,11 6 8-16,15-3 0 16,11 0 0-16,8 0 0 0,7-3 0 15,12-1 24-15,10 1-12 16,1-4 4-16,4 1-8 16,-5-1-8-16,9 0 4 15,-12 1 4 1,-12-1-4-16,-14 0 24 0,-15-3-16 0,-15 4 40 15,-12-4-28-15,-14 0 84 16,-12 0-60 0,-11 0 76-16,-7-7-72 15,-8 0 28-15,-12-6-48 0,-14-14-72 16,-19-6 20 0,-11 0-56-16,-27-4 44 15,-3 4-20 1,0 6 32-16,-38-3-52 15,-22 7 40-15,-1 6-56 16,-6 7 52-16,18 3 0 0,-4 4 20 16,11 3-4-16,16-3 8 0,14-1 24 15,16 4-4-15,14-3-4 16,12 0 0-16,11-1 12 0,11 1-8 16,12 0 4-16,7-1-4 15,3 1-8 1,9 3 4-16,3 0-32 0,15 0 16 15,11 0-20 1,15 0 16-16,12 0 8 0,14 3 8 0,23 1-20 31,4-1 12-31,7-3 12 16,16 0 0-16,10 0 8 16,1 0-8-16,3-3 8 15,0-1-8-15,-11 4 24 16,0-3-16-16,-15 0 4 0,-7-1-8 15,-16 1 4-15,-14 0-8 16,-12 3 52-16,-11 0-32 16,-15-4 44-16,-11 4-40 0,-4 0 40 15,-8-3-40-15,-7 3-16 16,-11-3-4 0,-11-1-20-16,-12-2 8 0,-7-1-48 15,-19 4 24-15,-16-1-20 16,-14 1 28-16,-3 3-16 0,-9 0 20 15,-6 7-28-15,-5-1 28 16,12-2 4-16,7 2 12 16,15-2-20-16,16-1 12 15,14 0 12 1,11 1 0-16,12-4-4 16,11 0 4-16,8 3-48 15,7-3 24-15,18 3-28 16,20 4 28-16,14 0 0 15,20-1 12-15,14-2 8 0,19-1 0 16,4 0 0-16,18-3 0 16,12 4 16-16,7-4-8 15,12 0 32 1,7 0-24-16,0-4-4 0,7 1-8 16,8 3 12-16,4-3-8 0,-4-1 16 15,12 1-16-15,-9 3 4 16,1-3-4-16,4-1 12 15,-5-2-12-15,1 2 16 16,-4-2-16 0,-7-1 24-16,-8 0-20 15,-11 4 12-15,7-4-12 16,-15 1-16-16,-7 2 0 16,-8 1 12-16,-3 0-4 15,-4 3-12-15,-16 0 4 16,-6 0 20-16,-12 3-8 0,-12 0 4 15,-10 1-4 1,-16-1-8-16,-10 0 4 0,-16-3 28 31,0 4-16-31,-15-1 32 0,-3-3-32 16,-8 0 4-16,-8 0-12 0,-7 3-24 16,-15 1 8-16,-11 2-12 0,-23 1 8 15,-18 0-8-15,-16-1 8 16,-7-2 16-1,-3 2 0-15,-65 4-20 0,-15 0 8 16,-10 0-4-16,-24 4 4 31,1 2-20-31,4 1 16 16,18 6 12-16,11 1 4 0,19-4-12 16,23 0 4-16,26-4 4 15,34-2 0-15,18-4 8 16,23 0-4-16,19-4-56 0,15 1 28 15,18 3 12-15,27 0 8 16,19 3-24 0,18 1 16-16,15-4-4 0,19 3 8 15,26 0 8-15,12-6 0 16,18 0 0-16,16-4 0 16,3 0 8-16,11 4-4 15,11-4 16-15,1-3-12 0,-4 4-4 16,-8-1 0-16,-18-3 12 15,-27 0-8-15,-30 0 24 16,-26 0-20-16,-26 0 40 0,-19 3-28 16,-19-3 76-1,-22-6-56 1,-23-4-32-16,-33-4-8 0,-42-2-56 16,-26-8 24-16,-15 4 16 31,-8 7 8-31,-52 0 4 0,0 3 0 15,11 3-12-15,12 7 8 0,-27 3 12 16,27 4-4-16,-5-4-4 16,31 4 4-16,-4 3-40 15,30 0 20 1,22-3 4-16,31-4 12 0,14 4-20 16,23-4 12-16,15 0-48 0,15-3 28 0,19 4-12 15,26-1 24 1,26 0 8-16,38 4 8 0,22-7 0 15,31-7 0-15,25 4 16 32,8 0-8-32,12-4 16 15,18-6-16-15,0-1 16 0,11 4-16 16,0 0 16-16,1 7-16 16,-20-4 4-16,-11-3-4 15,-14 7-8-15,-24 6 4 16,-29-3 12-16,-26 0-8 15,-23 0 32-15,-30-3-24 0,-19 0 64 16,-15 6-44 0,-14-6 36-16,-31-7-40 0,-26 0-80 15,-41-4 24 1,-34 4-28-16,-27 0 32 0,-22 7-8 16,-18 3 16-16,-16 7 16 15,-7 3 0-15,-3 6-28 0,-20-2 12 16,23 2 4-1,11 8 8-15,-26-4-12 16,23-4 8-16,44-2 20 31,12-1-8-31,14-3-4 0,31-3 0 0,30-4-4 16,18-3 0-16,20 0-36 16,14 3 20-16,15 4-56 0,23 0 40 15,18-1 24-15,23 1 8 16,12 0-32-1,10 6 16-15,16 0-4 0,18 1 12 0,8-4 16 16,15 0-4-16,14-4 8 16,5-2-8-16,7-4 40 15,11 0-20 1,1-7-4-16,-9-3-12 0,-3 3 36 16,0 1-20-1,-11-4 20-15,-11-4-24 0,-12 1 0 16,-7 3-12-16,-8 3-16 15,-15-6 4-15,-14 3 4 0,-5 0 0 32,-14 0 24-32,-12 0-12 15,-4 3-4-15,-7 4-4 16,-7-4-16-16,-1 4 8 16,-3 3 12-16,-4-10-4 15,4 7-4-15,3-1 4 0,-7 1-16 16,0 0 8-16,0-1 4 15,4 1 0-15,-8 0 0 16,1 3 0-16,-5 0 8 16,-3-4-4-16,-8 4 16 15,0 0-12-15,-3 0 24 16,-4-3-20-16,-4 3 4 16,0 0-8-16,0 0-16 0,0 0 4 15,-4 0-16-15,0 3 12 0,-3-3 12 16,-8-3 0-16,-4 0-4 15,-19-7 4-15,-18 0-16 32,-23-4 8-32,-22 1-32 15,-34-7 20-15,-11 3-4 16,-15 4 12-16,-12 0 8 0,-3-1 0 16,11 4 16-16,7 4-8 15,12-1-12-15,26 0 0 16,26 4 4-16,27-4 0 0,18 7 8 15,15 0-4 1,15-3-20-16,19 3 8 0,19 0-32 16,26 3 24-16,19-3-12 15,22 4 16-15,19-1 16 16,23 0 0-16,10 1-4 0,16 2 4 16,11-2 12-16,4-4-8 15,-19-4-4 1,11 4 0-16,16 0 12 15,-16-3-8-15,-19 0 4 16,-18-4-4-16,-23 4 4 16,-22-1-8-1,-26 1 76-15,-19 0-44 0,-12-1 68 16,-11-6-64-16,-22-6-8 16,-23-8-20-16,-22-2-44 15,-23-1 16-15,-18 4-40 0,-8 3 36 16,-8-1-4-16,-11 8 16 15,-7 6 0-15,-4 4 0 16,4 3-20-16,3 7 16 16,8-1-20-16,4 1 16 15,15 3 8-15,14-3 8 16,24 0 8-16,18-4-4 0,15 4-28 16,15-4 12-1,15 4-20-15,22 3 16 0,23 0-16 16,26 3 16-1,19 4 28-15,23-1-8 16,22 4 0-16,4 0 0 16,15 0-32-16,3 7 16 15,-26-7 32 1,4 3-12-16,4 1-8 16,-15-1-4-16,-38-6 4 15,-3-1 0-15,-23 4 24 0,-23-10-12 16,-14 0 12-16,-12-10-12 15,-22 0-8-15,-19-3 0 16,-26 0-4-16,-35-7 0 0,-25 3-20 16,-15-6 12-16,-4 6-4 15,-4 4 4-15,-7 3 8 16,7 0 0-16,8 6 8 16,18-2-4-16,19 2-4 0,19 1 4 15,19-7-16-15,15 0 8 16,15 3 12-16,11 4-4 0,11-7-48 15,15 3 28-15,19 7 12 32,23 4 4-32,18-8-16 15,27 8 8-15,10-1 20 0,20-3-4 16,3 0-4-16,8 0 0 16,0-3-4-16,-8-1 0 15,-15 1 0-15,-15 3 0 16,-18-3 24-16,-12-4-12 15,-26 0 48-15,-11 1-32 16,-15-4 72-16,-12-4-52 16,-22-2-36-16,-15-4-8 0,-22-7-48 15,-27-3 24-15,-22 3-12 16,-8-3 20-16,-4 4 8 0,-3 6 4 16,7 0-12-16,-3 0 8 15,14 6 4-15,16 4 0 16,7 0-12-16,19-6 8 15,14 2-60 1,12 1 36-16,8 0-224 16,7-4 136-16,4 4-388 15,7-7 284-15,11-7-728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51.56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5 112 944 0,'-19'-17'352'0,"19"17"-276"0,4-3-20 0,-4 3-64 0,0 0-8 15,0 0-12-15,0 0 16 16,8 3 36-16,-1 1-16 16,4-4 44-16,1 0-28 0,6 0 32 15,9 0-32-15,3 0 4 16,7 0-16-16,12 0 12 16,15 0-16-16,11-4 24 0,3 4-20 0,12-3 48 31,8 0-32-31,7-1 20 15,11 1-28-15,4 0 36 16,8 3-32-16,-1 0 20 16,12 0-24-16,0 0 36 15,7 3-32-15,8-3 4 16,11 0-16-16,0 0 20 16,8 0-20-16,3 0 24 0,4 0-24 15,-4 0 24 1,4-3-24-16,-7-1 48 0,-1 1-32 15,5-4 12-15,-5 1-24 0,-3-4 36 16,-4 3-28-16,0 4 4 16,-4-4-16-1,-7 4 12-15,0 3-16 16,-4 0-20-16,-11 3 4 0,-4 4 12 0,0-1 0 16,-4 1-4-16,-3 3 4 15,-8-3 4-15,3 3-4 31,-10-4 24-31,-8 4-16 16,0 0-4-16,-8 0-4 0,-7-3 20 16,-7 0-12-16,-8-1 4 15,-4 4-8-15,-7 0 4 16,-4-3-8-16,-4-4 8 16,-7 4-8-16,-4-4 32 15,-7 4-20-15,-8-4 12 0,-4-3-16 16,-11 4 28-1,-4-1-24-15,-3 0 84 16,-5-6-56-16,-6 0-4 16,-20-4-24-16,-11 0-28 0,-11-6 4 0,-15-7-12 15,-11 0 8 1,-12 3 8 0,-10-3 4-16,-12 0-28 15,-12 0 16-15,-10 7-4 16,-27 0 8-16,-11 3 8 0,-15 3 0 0,-19 7-12 15,-11 3 8 1,-15 7-32-16,-4 4 20 16,4 2 4-16,-7-2 12 15,18 2 0-15,4-2 0 0,11-1 0 16,8-3 0 0,15-3-20-16,3-1 12 0,19-2 20 15,19-4-4 1,19 0-20-16,18 0 4 15,12 0 4-15,11 0 4 16,23 0-64-16,14 3 36 0,12 0-32 16,15-3 36-16,7 4-24 15,4-4 28-15,15 6 0 16,11 1 12-16,15-4-12 16,16 1 12-16,18-4-4 15,18 3 4-15,9-3 16 16,10-3-4-16,12-1-4 15,19 1 4-15,3-4 12 16,11 1-8-16,16-1 4 16,3 0-4-16,8 1-8 15,3-1 4-15,1 0 20 16,3 1-12-16,4-1-4 16,-3 4-4-16,-12-1-4 0,7 1 0 15,-7 0 8-15,-7-1-4 0,-8 4-4 16,4 4 4-1,-4-4-4-15,-8 3 0 0,-11 4 0 16,-7-1 0-16,-11 1 16 16,-12 0-8-1,-7 3-4-15,-15-4 0 16,-8 1-4-16,-4 3 0 0,-10-7 8 0,-16 7-4 16,-7-3 32-16,-12 0-20 15,-7-4-4 1,-11 0-8-16,-12-3 28 31,5 4-16-31,-9 2 4 16,-6-6-12-16,-5 0-8 0,-11 0 4 15,-14-3-24-15,-9 6 12 0,-6-6-24 16,-16 3 20-16,-11 0-12 16,-15 7 12-16,-23-4 16 15,-14 0 0-15,-23 1-12 16,-27-1 4-16,-3 7 12 0,-26-3-4 0,-8-1-28 15,-11 1 12-15,-7 6 24 16,-12 4-8-16,4 0 8 16,4 3-4-16,11 0-32 15,3-4 12 1,16-2 12 0,15 6 4-16,14-4-4 0,16 1 4 15,15-7-16 1,11 3 8-16,19-3-24 0,14 4 16 0,12-8 32 15,15 1-12-15,19 0-8 16,22-1-4-16,8-2-16 16,11-1 12-16,15-3-24 15,15 7 20-15,11-4 4 16,15-3 8-16,12 0 8 16,18-3-4-16,12 3-4 0,18-4 4 31,8-2 12-31,7-4-8 0,15 0-12 0,16 3 0 15,3-6 12-15,7 3-4 16,1 0 16 0,7 0-12-1,0 0-20-15,-4 6 4 0,12-2 40 16,-8-1-20-16,-4 7-20 16,8 0 4-16,-8-3-8 15,-7 3 4-15,-8 0 16 16,0 0-4-16,-11 0 16 15,-7-4-12-15,-12 1 40 0,-3 0-24 16,-5-1 12-16,1 4-20 16,-7 0-16-1,-16-6-4-15,0 2 28 0,-15 1-12 16,-3 0 4 0,-8-1-8-16,-4 1-8 0,-3 0 4 0,-5-4 20 31,1 7-12-31,-8-3-20 15,-7-1 0-15,-4 1 32 0,-4 3-16 0,-11-3 8 16,0-1-8-16,-3 1-8 16,-1 3 4-1,-4 0-4-15,1-3 0 16,-4-1 0-16,3 4 0 16,-7 0 8-16,0 0-4 15,4-3-124-15,-8-4 64 16,-15-3-576-16,-44-13 348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5:54.93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87 932 0,'0'-27'348'0,"4"27"-272"0,0 0-20 0,-1-3-48 0,5-1-16 31,-1 1-12-31,1 0 8 15,3-4 8-15,4 4 4 0,0-4 0 0,-4 0 0 16,4 4 0-16,8 3 0 16,-1-3 8-1,-3-4-4-15,4 7-20 16,3-3 8-16,4 3-12 16,4 0 8-16,-4 0 8 0,3 0 4 15,5-4-344 1,3 1 188-16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5:57:48.41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97 475 1204 0,'-30'-17'448'0,"19"10"-348"0,15-3-32 0,-4 10-44 15,0 0-28-15,7 0-40 0,-7 0 24 16,12 4-4-16,-5-4 16 0,4 0 0 0,1 0 0 31,6 3-12-31,1 0 12 0,0-3 20 16,3 7-4 0,5-4-20-16,3 1 4 0,7-4-4 15,8 3 4-15,4 0 16 16,11 1-4-16,11-4-12 15,0 3 4-15,4 0-4 16,0-3 0-16,12 0 32 16,3 0-12-16,7 0-4 15,4 0-4-15,1 0 4 16,-1-3-4-16,8 3 8 16,15-3-8-16,-8 3 8 15,0 0-8-15,8-7 16 16,11 0-12-16,0 1 16 15,0 2-16-15,-4-6 16 16,4 4-16-16,4-4 32 16,-11 3-24-16,-5 4 4 15,1-4-12-15,0 4 12 16,-4-1-12-16,-11 4-12 0,-8 4 0 16,-4-1 20-16,-3 0-8 15,-7-3 16-15,-5 7-16 16,-7-4 4-16,-15 1-4 15,-15-1 12-15,-7 0-12 0,-12-3 48 16,-11 0-28 0,0 0 48-16,-8 0-44 0,-3-3 116 0,-11 0-80 15,-8-1 20 1,-8 1-52 0,-7-4 12-16,0 4-28 0,-15-10-28 15,-7 3 4-15,-8-4-8 0,-8 1 4 16,-11-4-12-1,-22 4 12-15,-15-4-4 0,-12 4 4 0,-14-4-12 16,-16 1 12-16,-3 2-12 31,-8 4 8-31,-7 0 24 16,0 4-4-16,-5-1-20 16,-14 4 4-16,12-1-4 15,6-2 4-15,-6 2 32 16,6 1-12-16,16 0-12 15,0-1-4-15,3 1-4 0,4 0 0 16,19-1 8-16,19 1 0 16,7 0 0-16,16-1 0 15,14 4 8-15,15 0-4 16,19 0-12-16,15 0 4 16,8 0-68-16,6 0 40 0,13 0-40 15,3 0 40 1,11 4-8-16,12-1 24 0,18 4 8 0,8-1 8 15,11 1-20 1,15-4 12-16,15 1 12 16,18-4 0-16,9 0-20 15,14-7 8 1,15 0 12-16,12-3 0 0,-8-3-4 16,7 0 4-1,8 3-4-15,-7 0 0 0,-4-4 8 16,11 8-4-16,0-1-20 15,-4 0 8-15,-7 1 20 16,3-1-4-16,-7 0-28 16,-15 1 8-16,-7-1 24 15,-8 0-8-15,-8-3 20 16,-3 7-16-16,-15 0 4 16,-15-1-4-16,-16-2 12 0,-10-1-12 0,-4 4 4 31,-15-1-4-31,-12 1 12 0,-7 0-12 0,-7 3 40 15,-8 0-24-15,-4-4 12 32,-7 1-20-32,-12 3-16 15,-18-3-4-15,-19-1-16 0,-15 4 12 16,-15 0-4-16,-19 7 4 16,-19 0 0-16,-25-1 0 15,-9 8-20-15,-25-1 16 16,-8 7 4-16,-4-3 8 15,-7-1 0-15,7 4 0 16,8 4-12-16,-4-1 8 0,11-3-32 16,22 0 20-1,9-3 4-15,21-7 12 0,24 0 44 16,25-4-24-16,27-2-8 16,18-1-8-16,12 0-32 15,11 1 16-15,11-1-12 16,16 0 12-16,21 1 0 0,20-1 4 15,7-3-12 1,26 0 12-16,12 0-12 0,25-7 8 0,9 1 16 31,10-1 0-31,16-3-12 16,3-3 4-16,0-1 20 16,16 1-8-16,-5 0-28 15,1-1 8-15,-1 1 32 16,5 3-12-16,-9-3-8 15,1 3-4-15,7 0-4 16,-11 0 0-16,-7 0 8 0,0 0 0 0,-5 0 16 16,-14 3-8-16,-11-3 4 15,-8 3-4-15,-12-3-8 16,-3 7 4 0,-11 0-4-16,-11 3 0 0,-12 0 8 15,-15 0-4-15,-15 0-12 0,-11 0 4 31,-7 0 48-31,-8 0-24 16,-8 0 8-16,-7 0-16 16,-3 3 20-16,-9 0-20 15,-6 4-32-15,-24 0 12 16,-10-4 0-16,-19 4 8 16,-16 3 0-16,-14 3 0 15,-26 0 8-15,-12 1-4 0,-11-1-4 16,-11 4 4-16,-4-1-16 15,-4 1 8-15,11 0 12 16,1 3-4-16,7-4-12 16,15 1 4-16,18-4 12 0,20-3-4 15,18-3-4-15,19 3 4 0,19-7-24 32,11 4 12-32,15 0-76 15,15-7 48-15,15 10-4 16,15 0 24-16,19-4 4 15,22-2 4-15,26-1 0 16,12-3 0-16,4 0-12 16,14-7 12-16,16 1 4 15,-5-4 4-15,-3-4 16 0,8 4-8 16,0-3-4-16,-12 0 0 16,-15 3 4-16,-15 0-4 15,-11 3 8-15,-15 4-8 0,-18-4 16 16,-16 0-12-1,-15 4 16-15,-11 0-16 0,-15-4 84 16,-15 0-48-16,-19 1-40 16,-22 2-4-16,-11 4-32 15,-27 7 20-15,-11 3-4 16,-15 3 8-16,-4 4 0 16,-7 0 0-16,-4-1 24 0,7 1-8 15,16 3-20-15,-1-7 4 16,16 1 20-16,18-1-4 15,11-6-4-15,16-1 0 16,14 1-24 0,16-7 12-16,7 0-48 15,11 7 28-15,8-4-36 16,18 0 32-16,20 4 12 16,10 0 8-16,8-7 12 0,15 3 0 15,8 0 0-15,10-6 0 16,9 0 8-16,3-4-4 15,0 0-12-15,7 4 4 16,1-4 28-16,-1 1-12 16,-10-4-20-16,-12 0 0 15,-8 6 4-15,-7 1 4 0,-7 0 8 32,-8 3-4-32,-15 0-4 0,-8 0 4 0,-7 0 4 15,0 3-4-15,-11-3 8 16,-4 0-8-16,-8 3-4 0,1 1 4 31,-4 2-4-31,-4-6 0 16,0 7-20-16,0-7 12 15,-4 10 12-15,-4-3 0 16,1 3-12-16,-4-4 4 16,-8 1 20-16,-4 0-8 0,-3-1 4 15,-8 1-4-15,-11-4 4 16,-11 4-8-16,0 3-4 15,-27 0 4-15,-7-3-4 16,-11-1 0-16,-4 4 0 16,-15-3 0-16,-7-4 16 15,-9 1-8-15,9-1-4 16,-4 0 0-16,-1 1 4 0,1-4-4 16,0 3-20-16,0-3 8 15,-1 3 4-15,1 1 4 0,3-1 8 31,1 4-4-31,3-1-12 16,4-2 4-16,4 2 4 16,7 1 0-16,8 0 0 15,7-4 0-15,4 4 16 0,0-4-8 16,4 0-4-16,0 1 0 16,7-1-24-16,0-3 12 15,4 0 12-15,0 0 0 0,4 0 8 16,3 0-8-1,1 0-4-15,10-3 4 0,5-1-16 16,3 1 8-16,4 3 4 16,8-3 0-16,3 3 0 15,0 0 0-15,8 0-12 16,3 0 8-16,1 0-4 16,3-4 0-16,8 4 16 15,0 0-4 1,3 0 8-16,1 0-8 0,-1 0-4 15,4 0 4-15,1 0-24 16,-1 0 12-16,0 0 4 16,0 0 4-16,4 0-56 15,0 0 32-15,12 0 4 16,6 0 8-16,9 4 12 16,14-4 0-16,15 0-12 0,27 0 8 15,7-4 12-15,11-2-4 16,11-1 8-16,12 4-8 15,11-7-20-15,11 0 8 16,8 0-4-16,19 0 4 16,-4-4 8-16,7 1 0 0,11 3 8 31,-3-10-4-31,-7 7-12 0,6 3 4 0,-18 3 12 16,-7 0-4-16,-1-3 8 15,-7 4-8-15,-11 2 8 16,-11 4-8-16,-8 0 8 15,-8 0-8 1,-7 4-4-16,-11-4 4 16,-4 0-4-16,-11 0 0 15,-8 0 0-15,-3 6 0 0,-8-2 8 16,0 2-4-16,-8-6-4 16,1 0 4-16,-5 4-4 15,5 2 0-15,-8-2 8 16,0-1-4-16,-8 4 16 15,-3-7-12-15,-4 3 16 16,-4 4-16-16,-3-4 16 16,-1 0-16-16,-3 1-12 0,-4-1 0 15,0 0 28-15,0-3-12 16,-3 0 4-16,-1 0-8 16,0 0-8-16,0 0 4 0,1 0-4 31,-1 0 0-31,-4-3 8 15,1 6-4-15,-1-3-4 16,1 0 4-16,-8 0-16 16,0 0 8-16,0 0-16 0,4 7 12 15,-4-7 20-15,0 0-4 16,0 7-4-16,-4-1 0 16,-4-2 4-16,-7-1-4 0,-3 4 40 15,-9-1-20-15,-3-2-4 16,-7-1-12-16,-12 0 4 15,-15-3-8-15,-7 0-12 16,-4-3 4-16,-8 0 20 16,-3-1-8-16,-4 4 16 15,4 0-16-15,0-3-4 16,-1 0 0-16,5 3-24 16,-1 3 12-1,8 4 20-15,-3-1-4 16,3 1-12-16,3 0 0 0,8-1-16 0,8-2 12 15,7-1 20-15,4 0-4 16,4 1 4 0,7-1-4-16,4 0-8 15,4 1 4-15,7-4 4 16,1 0-4-16,3 0-4 16,3 0 4-16,5 0-4 0,3 0 0 15,0 0 0-15,4 0 0 16,0 0 0-16,0 0 0 15,0 0-12-15,12 0 8 0,-1 0-4 16,8 0 0-16,3 0 0 16,4 0 0-1,4 0 16 1,8 0-4-16,3 0-12 0,8 0 4 0,3 0 12 16,5-4-4-16,3 1-12 15,4 0 4-15,-1-1 4 16,-3 1 0-16,8 0 8 15,-8-4-4 1,11 0 8-16,-7 1-8 16,-4-1-12-16,-8 0 4 15,-3 1 4-15,-8-1 0 0,-3 4 0 16,-4-1 0-16,-8 1 8 16,-7 0-4-16,-4-1-4 15,-4 4 4-15,-4 0-4 16,-7 0 0-16,0 0 0 15,-3 0 0 1,-5 0 0-16,-3-3 0 0,-4 3-20 0,-8 0 12 16,5 3 4-16,-5 1 4 15,4-4-12-15,1 3 8 16,3 0 12-16,0-3-4 16,3 0-4-16,1 0 4 15,7 0-24 1,1 0 12-16,3 0-12 15,11 4 8-15,4-1 0 0,4 4 4 0,7-7 0 16,4 6 0-16,4 1 16 16,3-4-4-16,4 4-4 15,8 3 4 1,0-3-4-16,3-1 0 16,1 1 0-16,-8 0 0 15,0-4 8-15,0-3-4 0,-8 0 24 16,-3 0-16-16,-4-3 24 15,-3-1-24-15,-9 1 56 16,-3 0-36-16,0-1 28 16,-3 1-32-16,-5 0 8 15,1-1-20-15,-5 1-24 16,1 0 0 0,-4-4 12-16,4 4 0 0,-4 3 24 0,0-4-16 31,0 1-12-31,0 3-4 15,0 0-4-15,0-3 0 0,-4 3-12 16,4 0 12-16,-4-4 12 16,1 4 0-16,-1 0-20 15,-4 0 8-15,1 0-4 16,-4 4 4-16,-1-4 0 0,-3 3 0 16,-3 0 8-16,-9 4 0 15,1-4 0-15,-4 4 0 16,-8-4 0-16,-3 1 0 15,0-1-20-15,0 0 12 16,-4 1 12 0,0-4 0-16,0 3-92 0,-4 4 52 0,-4-1-176 15,-14 4 120 1,-27 4-536 0,-7 2 344-16,-49 14-420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10-15T06:01:12.3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12 878 788 0,'-22'4'292'0,"22"-8"-228"0,4 4-16 0,-4 0-36 16,0 0-16-16,9 0 28 16,0-4-12-16,4 0 40 15,4 0-28-15,1 0 48 0,4 0-40 0,0 1 4 16,-1 3-24-1,5 0 0-15,5 0-4 0,0-4-24 16,8 4 8-16,4 0 4 16,10 4 4-16,3-4 0 15,14 3 0 1,4 1 24-16,9 0-12 0,0-4 4 16,0 4-8-16,4-4 36 15,9 0-20-15,9-4 12 16,12 4-20-16,-3-4 20 15,4 0-24-15,-1-3 32 16,5-1-28-16,9 0 40 16,-4 0-32-16,-10-3 4 0,1 3-16 15,0-4 20 1,4 5-20-16,-4-1 12 0,-9 0-12 16,-9 0 20-1,-4 1-20-15,-9-1 32 16,-4 0-28-16,0 0 40 15,-13 5-32-15,-5-1 40 0,-4 0-36 16,-8 0 40-16,-10 0-40 16,-8 0 48-16,-9 0-44 15,-4 0 56-15,-5 4-52 16,-8 0 28-16,-9 0-36 16,9 0 28-16,-9 0-32 15,0 0 4-15,0 0-16 16,-4 0-24-1,4 0 4-15,-9 0 20 16,4-3-4-16,-8-1 16 16,-4 0-16-16,-14 0-12 0,-8 0 0 15,-9-4 12-15,-13 4-4 16,-13 0-12-16,-9 1 4 0,-17-5-4 0,-14 0 0 16,5-4 0 15,5 5 0-31,-27-1 16 0,-9-4-4 0,14 1-4 31,-1-1 4-31,-21-7 4 0,9-1-4 16,8 1-20-1,9 3 8-15,-13-7-4 16,12 4 4-16,-7-1-20 0,7 1 16 16,1 4 12-16,9-1 4 15,8 1-20-15,14 3 8 16,12 0 4-16,10 5 4 0,12-1 0 15,13 0 0-15,9 0-12 0,9 4 8 16,9 1-32-16,8 3 20 16,5-4-20-16,8 4 20 0,9-4-28 15,9 4 28-15,8 0 4 16,18-4 12 0,5 0 8-16,16 0-4 15,10-4-12-15,4 1 4 0,4-5-24 16,13 0 16-16,9-3 12 15,13-1 4 1,1-3-4-16,3 0 4 16,-4-1 4-16,9 5-4 15,4-1 8-15,-8-3-8 16,-10 3-28-16,1 1 12 16,-5-1 24-16,-8 5-8 15,-5-1 20-15,-4 4-16 0,-13 1-4 16,-17-1 0-16,-10 0 28 0,-12 4-16 15,-9 0 4 1,-9 0-12-16,-9 1 64 16,-3 3-40-16,-10 0 24 15,-13 0-36-15,-8 0 8 16,-18 0-16-16,-26-4-8 16,-13 0 0-16,-9 4-16 0,-9 0 8 15,-8 0-24-15,-27 8 16 16,-12-1-12-16,-5 5 12 15,-4 3 16-15,-18 1 0 0,5 3-12 16,8 5 4 0,9-5-16-1,9 4 12-15,8-3 12 0,18-5 0 16,14 1 8-16,12-5-8 16,9 1-20-16,12-1 8 15,15 1 4-15,3 0 4 16,13-5-28-16,10-3 16 15,3 0-20-15,5 4 16 0,9-4-8 16,4 4 12-16,8-1-28 16,14 1 24-16,13 4-20 15,13-4 20-15,22 3 8 16,13 1 8-16,4-8-12 16,13 0 8-16,9-1 4 15,13 1 0-15,9-4-12 16,0 0 8-16,4-4 20 15,0 1-8-15,14 3-12 16,-5 0 0-16,-9 0 28 16,0 0-12-16,-4 0-32 15,8 3 12-15,-17 5 0 16,-8-4 8-16,-14 0 8 16,-13 0-4-16,-17 0 32 15,-9 3-20-15,-13-7 32 16,-13 0-32-16,-13 0 48 0,-5 0-36 15,-17 0 56-15,0 0-48 0,-4 0 12 32,-9-3-32-32,-9-1-16 15,-13 4-4-15,-9-4 4 0,-12 0 0 16,-23 4-12-16,-12 8 8 16,-18 3-16-16,-9 5 12 15,-9 3 12-15,-3-3 0 0,16-5-20 31,5 5 8-31,0-5 12 0,13-3 0 16,18 0-4-16,12-4 4 16,18-4-4-16,14 4 0 15,7-4-36-15,14 0 20 16,9 0-56-16,4 0 40 0,17-4 0 16,14 4 16-16,17-4 12 15,13 0 4-15,17 0-28 16,27 0 16-16,0-7 4 15,17-9 8-15,4 1 0 16,14-4 0-16,-5-4 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41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4"/>
          </a:xfrm>
        </p:spPr>
        <p:txBody>
          <a:bodyPr/>
          <a:lstStyle>
            <a:lvl1pPr marL="0" indent="0" algn="ctr">
              <a:buNone/>
              <a:defRPr sz="2300"/>
            </a:lvl1pPr>
            <a:lvl2pPr marL="445459" indent="0" algn="ctr">
              <a:buNone/>
              <a:defRPr sz="1900"/>
            </a:lvl2pPr>
            <a:lvl3pPr marL="890186" indent="0" algn="ctr">
              <a:buNone/>
              <a:defRPr sz="1800"/>
            </a:lvl3pPr>
            <a:lvl4pPr marL="1335645" indent="0" algn="ctr">
              <a:buNone/>
              <a:defRPr sz="1600"/>
            </a:lvl4pPr>
            <a:lvl5pPr marL="1780371" indent="0" algn="ctr">
              <a:buNone/>
              <a:defRPr sz="1600"/>
            </a:lvl5pPr>
            <a:lvl6pPr marL="2225830" indent="0" algn="ctr">
              <a:buNone/>
              <a:defRPr sz="1600"/>
            </a:lvl6pPr>
            <a:lvl7pPr marL="2670557" indent="0" algn="ctr">
              <a:buNone/>
              <a:defRPr sz="1600"/>
            </a:lvl7pPr>
            <a:lvl8pPr marL="3116016" indent="0" algn="ctr">
              <a:buNone/>
              <a:defRPr sz="1600"/>
            </a:lvl8pPr>
            <a:lvl9pPr marL="3560742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2A4C3E-4B80-4E96-B699-4C791A2DD6AC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529B3-AE45-5546-A826-B7D54C04D9F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73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5100"/>
            </a:lvl1pPr>
            <a:lvl2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600"/>
            </a:lvl2pPr>
            <a:lvl3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 sz="4200"/>
            </a:lvl3pPr>
            <a:lvl4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4pPr>
            <a:lvl5pPr fontAlgn="base" latinLnBrk="0">
              <a:lnSpc>
                <a:spcPct val="120000"/>
              </a:lnSpc>
              <a:spcBef>
                <a:spcPts val="0"/>
              </a:spcBef>
              <a:spcAft>
                <a:spcPts val="346"/>
              </a:spcAft>
              <a:defRPr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468BEA81-8D23-45A9-9648-E0126ED470F7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96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43"/>
            <a:ext cx="8872538" cy="2852737"/>
          </a:xfrm>
        </p:spPr>
        <p:txBody>
          <a:bodyPr anchor="b"/>
          <a:lstStyle>
            <a:lvl1pPr>
              <a:defRPr sz="58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6"/>
            <a:ext cx="8872538" cy="1500187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4545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9018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35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780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2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6705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160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5607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844A6-B3F8-4A7E-9701-8CF84F16F85C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29D598-62B2-7B43-91E6-43A1B9A008A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0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36083" y="1600200"/>
            <a:ext cx="4536567" cy="452755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06855-F610-4678-92BA-1BF0838E2C2C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3213D-2300-5B48-884E-8C5B2E75078E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67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9296" y="365762"/>
            <a:ext cx="8872855" cy="11525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9207" y="1517969"/>
            <a:ext cx="4351883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9207" y="2341882"/>
            <a:ext cx="4351883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08433" y="1517969"/>
            <a:ext cx="4373315" cy="823912"/>
          </a:xfrm>
        </p:spPr>
        <p:txBody>
          <a:bodyPr anchor="b"/>
          <a:lstStyle>
            <a:lvl1pPr marL="0" indent="0" algn="ctr">
              <a:buNone/>
              <a:defRPr sz="3200" b="1"/>
            </a:lvl1pPr>
            <a:lvl2pPr marL="445459" indent="0">
              <a:buNone/>
              <a:defRPr sz="1900" b="1"/>
            </a:lvl2pPr>
            <a:lvl3pPr marL="890186" indent="0">
              <a:buNone/>
              <a:defRPr sz="1800" b="1"/>
            </a:lvl3pPr>
            <a:lvl4pPr marL="1335645" indent="0">
              <a:buNone/>
              <a:defRPr sz="1600" b="1"/>
            </a:lvl4pPr>
            <a:lvl5pPr marL="1780371" indent="0">
              <a:buNone/>
              <a:defRPr sz="1600" b="1"/>
            </a:lvl5pPr>
            <a:lvl6pPr marL="2225830" indent="0">
              <a:buNone/>
              <a:defRPr sz="1600" b="1"/>
            </a:lvl6pPr>
            <a:lvl7pPr marL="2670557" indent="0">
              <a:buNone/>
              <a:defRPr sz="1600" b="1"/>
            </a:lvl7pPr>
            <a:lvl8pPr marL="3116016" indent="0">
              <a:buNone/>
              <a:defRPr sz="1600" b="1"/>
            </a:lvl8pPr>
            <a:lvl9pPr marL="3560742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08433" y="2341882"/>
            <a:ext cx="4373315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FA955-DC6F-42D7-A58B-67DA41191958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96980-5C4D-AB47-9727-A790FF0E384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3B6C7-346E-4D94-86C5-28B0E736BE5A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09F421-2B1A-5B41-8D51-B7BF23285562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3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CCD46-3EAD-46FD-9C8D-561FDE28F6C3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A2FBC-7193-C243-84A5-C42C0D4BC21D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965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3A452-C613-4014-A99E-64B6EDFF444B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048F-AB0A-EB45-B994-2FFA4F644944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987428"/>
            <a:ext cx="5207794" cy="4873625"/>
          </a:xfrm>
        </p:spPr>
        <p:txBody>
          <a:bodyPr/>
          <a:lstStyle>
            <a:lvl1pPr marL="0" indent="0">
              <a:buNone/>
              <a:defRPr sz="3100"/>
            </a:lvl1pPr>
            <a:lvl2pPr marL="445459" indent="0">
              <a:buNone/>
              <a:defRPr sz="2700"/>
            </a:lvl2pPr>
            <a:lvl3pPr marL="890186" indent="0">
              <a:buNone/>
              <a:defRPr sz="2300"/>
            </a:lvl3pPr>
            <a:lvl4pPr marL="1335645" indent="0">
              <a:buNone/>
              <a:defRPr sz="1900"/>
            </a:lvl4pPr>
            <a:lvl5pPr marL="1780371" indent="0">
              <a:buNone/>
              <a:defRPr sz="1900"/>
            </a:lvl5pPr>
            <a:lvl6pPr marL="2225830" indent="0">
              <a:buNone/>
              <a:defRPr sz="1900"/>
            </a:lvl6pPr>
            <a:lvl7pPr marL="2670557" indent="0">
              <a:buNone/>
              <a:defRPr sz="1900"/>
            </a:lvl7pPr>
            <a:lvl8pPr marL="3116016" indent="0">
              <a:buNone/>
              <a:defRPr sz="1900"/>
            </a:lvl8pPr>
            <a:lvl9pPr marL="3560742" indent="0">
              <a:buNone/>
              <a:defRPr sz="19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2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45459" indent="0">
              <a:buNone/>
              <a:defRPr sz="1400"/>
            </a:lvl2pPr>
            <a:lvl3pPr marL="890186" indent="0">
              <a:buNone/>
              <a:defRPr sz="1200"/>
            </a:lvl3pPr>
            <a:lvl4pPr marL="1335645" indent="0">
              <a:buNone/>
              <a:defRPr sz="1000"/>
            </a:lvl4pPr>
            <a:lvl5pPr marL="1780371" indent="0">
              <a:buNone/>
              <a:defRPr sz="1000"/>
            </a:lvl5pPr>
            <a:lvl6pPr marL="2225830" indent="0">
              <a:buNone/>
              <a:defRPr sz="1000"/>
            </a:lvl6pPr>
            <a:lvl7pPr marL="2670557" indent="0">
              <a:buNone/>
              <a:defRPr sz="1000"/>
            </a:lvl7pPr>
            <a:lvl8pPr marL="3116016" indent="0">
              <a:buNone/>
              <a:defRPr sz="1000"/>
            </a:lvl8pPr>
            <a:lvl9pPr marL="3560742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2C75-9419-47B7-A2CD-F8EF815699F8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1EF25-64C6-0145-88F7-AEBE78CFB118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9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28D75-A6A4-4F7E-BF31-2E54A4C0169B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434627-3D6B-644C-84F5-4B8A5470BEA0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299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6229"/>
            <a:ext cx="2314575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4" y="276229"/>
            <a:ext cx="6809547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B7B24D-D44D-43FE-B259-D50379166435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E4A5B-C249-5A48-9E4A-7E187678F85A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60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07231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7795" y="1825625"/>
            <a:ext cx="4371975" cy="4351339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1CE4C-F95F-4C08-B597-FFF4753DB1D3}" type="datetime4">
              <a:rPr lang="en-US" altLang="zh-CN" smtClean="0">
                <a:solidFill>
                  <a:srgbClr val="000000"/>
                </a:solidFill>
              </a:rPr>
              <a:pPr/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66695-EBF5-414B-A825-44F56ADDA771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95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8700" y="685801"/>
            <a:ext cx="8315325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4350" y="1828800"/>
            <a:ext cx="92583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400801"/>
            <a:ext cx="24003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872163" y="6381751"/>
            <a:ext cx="4050506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01461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14350" y="276227"/>
            <a:ext cx="9258300" cy="1141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14350" y="1600201"/>
            <a:ext cx="92583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60757" tIns="80378" rIns="160757" bIns="80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514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86E1148D-D0FB-4270-8E8C-87BA95A761F7}" type="datetime4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October 15, 2019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514725" y="6372226"/>
            <a:ext cx="325755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ctr">
              <a:defRPr sz="1800" noProof="1" dirty="0">
                <a:latin typeface="Segoe UI" charset="0"/>
                <a:ea typeface="Microsoft YaHei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7372350" y="6372226"/>
            <a:ext cx="2400300" cy="476251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60757" tIns="80378" rIns="160757" bIns="80378"/>
          <a:lstStyle>
            <a:lvl1pPr algn="r">
              <a:defRPr sz="1800" noProof="1" dirty="0">
                <a:latin typeface="Segoe UI" charset="0"/>
                <a:ea typeface="Microsoft YaHei" charset="-122"/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fld id="{EDD61A88-8AAC-9843-802C-254A5FC42C47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Arial" charset="0"/>
                <a:buNone/>
              </a:p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3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6" r:id="rId13"/>
  </p:sldLayoutIdLst>
  <p:hf hdr="0" ftr="0" dt="0"/>
  <p:txStyles>
    <p:titleStyle>
      <a:lvl1pPr algn="ctr" defTabSz="1608195" rtl="0" fontAlgn="base">
        <a:spcBef>
          <a:spcPct val="0"/>
        </a:spcBef>
        <a:spcAft>
          <a:spcPct val="0"/>
        </a:spcAft>
        <a:defRPr sz="5500" b="1" kern="1200">
          <a:solidFill>
            <a:srgbClr val="000066"/>
          </a:solidFill>
          <a:latin typeface="Segoe UI" charset="0"/>
          <a:ea typeface="Microsoft YaHei" charset="-122"/>
          <a:cs typeface="+mj-cs"/>
        </a:defRPr>
      </a:lvl1pPr>
      <a:lvl2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2pPr>
      <a:lvl3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3pPr>
      <a:lvl4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4pPr>
      <a:lvl5pPr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5pPr>
      <a:lvl6pPr marL="527517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6pPr>
      <a:lvl7pPr marL="1055035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7pPr>
      <a:lvl8pPr marL="1582552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8pPr>
      <a:lvl9pPr marL="2110069" algn="ctr" defTabSz="1608195" rtl="0" fontAlgn="base">
        <a:spcBef>
          <a:spcPct val="0"/>
        </a:spcBef>
        <a:spcAft>
          <a:spcPct val="0"/>
        </a:spcAft>
        <a:defRPr sz="5500" b="1">
          <a:solidFill>
            <a:srgbClr val="000066"/>
          </a:solidFill>
          <a:latin typeface="Segoe UI" charset="0"/>
          <a:ea typeface="Microsoft YaHei" charset="-122"/>
        </a:defRPr>
      </a:lvl9pPr>
    </p:titleStyle>
    <p:bodyStyle>
      <a:lvl1pPr marL="604447" indent="-604447" algn="l" defTabSz="1608195" rtl="0" fontAlgn="base">
        <a:spcBef>
          <a:spcPct val="20000"/>
        </a:spcBef>
        <a:spcAft>
          <a:spcPct val="0"/>
        </a:spcAft>
        <a:buChar char="•"/>
        <a:defRPr sz="5500" kern="1200">
          <a:solidFill>
            <a:srgbClr val="333333"/>
          </a:solidFill>
          <a:latin typeface="Segoe UI" charset="0"/>
          <a:ea typeface="Microsoft YaHei" charset="-122"/>
          <a:cs typeface="+mn-cs"/>
        </a:defRPr>
      </a:lvl1pPr>
      <a:lvl2pPr marL="1304140" indent="-498211" algn="l" defTabSz="1608195" rtl="0" eaLnBrk="0" fontAlgn="base" hangingPunct="0">
        <a:spcBef>
          <a:spcPct val="20000"/>
        </a:spcBef>
        <a:spcAft>
          <a:spcPct val="0"/>
        </a:spcAft>
        <a:buChar char="–"/>
        <a:defRPr sz="47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2pPr>
      <a:lvl3pPr marL="2011160" indent="-402965" algn="l" defTabSz="1608195" rtl="0" eaLnBrk="0" fontAlgn="base" hangingPunct="0">
        <a:spcBef>
          <a:spcPct val="20000"/>
        </a:spcBef>
        <a:spcAft>
          <a:spcPct val="0"/>
        </a:spcAft>
        <a:buChar char="•"/>
        <a:defRPr sz="40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3pPr>
      <a:lvl4pPr marL="2813426" indent="-401134" algn="l" defTabSz="1608195" rtl="0" eaLnBrk="0" fontAlgn="base" hangingPunct="0">
        <a:spcBef>
          <a:spcPct val="20000"/>
        </a:spcBef>
        <a:spcAft>
          <a:spcPct val="0"/>
        </a:spcAft>
        <a:buChar char="–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4pPr>
      <a:lvl5pPr marL="3615692" indent="-401134" algn="l" defTabSz="1608195" rtl="0" eaLnBrk="0" fontAlgn="base" hangingPunct="0">
        <a:spcBef>
          <a:spcPct val="20000"/>
        </a:spcBef>
        <a:spcAft>
          <a:spcPct val="0"/>
        </a:spcAft>
        <a:buChar char="»"/>
        <a:defRPr sz="3500" kern="1200">
          <a:solidFill>
            <a:srgbClr val="4D4D4D"/>
          </a:solidFill>
          <a:latin typeface="Segoe UI" charset="0"/>
          <a:ea typeface="Microsoft YaHei" charset="-122"/>
          <a:cs typeface="+mn-cs"/>
        </a:defRPr>
      </a:lvl5pPr>
      <a:lvl6pPr marL="2901345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lnSpc>
          <a:spcPct val="90000"/>
        </a:lnSpc>
        <a:spcBef>
          <a:spcPts val="577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3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customXml" Target="../ink/ink9.xml"/><Relationship Id="rId10" Type="http://schemas.openxmlformats.org/officeDocument/2006/relationships/image" Target="../media/image16.emf"/><Relationship Id="rId4" Type="http://schemas.openxmlformats.org/officeDocument/2006/relationships/image" Target="../media/image5.png"/><Relationship Id="rId9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SQL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语言（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127346"/>
            <a:ext cx="9258300" cy="11414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基本表的定义、删除与修改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1012" y="1340769"/>
            <a:ext cx="9145016" cy="4896544"/>
          </a:xfrm>
        </p:spPr>
        <p:txBody>
          <a:bodyPr>
            <a:normAutofit fontScale="85000" lnSpcReduction="1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定义基本表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CREATE TABLE 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(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&gt; &lt;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&gt;[ &lt;</a:t>
            </a:r>
            <a:r>
              <a:rPr lang="zh-CN" altLang="en-US" sz="2400" dirty="0"/>
              <a:t>列级完整性约束条件</a:t>
            </a:r>
            <a:r>
              <a:rPr lang="en-US" altLang="zh-CN" sz="2400" dirty="0"/>
              <a:t>&gt; ]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[</a:t>
            </a:r>
            <a:r>
              <a:rPr lang="zh-CN" altLang="en-US" sz="2400" dirty="0"/>
              <a:t>,</a:t>
            </a:r>
            <a:r>
              <a:rPr lang="en-US" altLang="zh-CN" sz="2400" dirty="0"/>
              <a:t>&lt;</a:t>
            </a:r>
            <a:r>
              <a:rPr lang="zh-CN" altLang="en-US" sz="2400" dirty="0"/>
              <a:t>列名</a:t>
            </a:r>
            <a:r>
              <a:rPr lang="en-US" altLang="zh-CN" sz="2400" dirty="0"/>
              <a:t>&gt; &lt;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&gt;[ &lt;</a:t>
            </a:r>
            <a:r>
              <a:rPr lang="zh-CN" altLang="en-US" sz="2400" dirty="0"/>
              <a:t>列级完整性约束条件</a:t>
            </a:r>
            <a:r>
              <a:rPr lang="en-US" altLang="zh-CN" sz="2400" dirty="0"/>
              <a:t>&gt;] ]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		…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,</a:t>
            </a:r>
            <a:r>
              <a:rPr lang="en-US" altLang="zh-CN" sz="2400" dirty="0"/>
              <a:t>&lt;</a:t>
            </a:r>
            <a:r>
              <a:rPr lang="zh-CN" altLang="en-US" sz="2400" dirty="0"/>
              <a:t>表级完整性约束条件</a:t>
            </a:r>
            <a:r>
              <a:rPr lang="en-US" altLang="zh-CN" sz="2400" dirty="0"/>
              <a:t>&gt; ] </a:t>
            </a:r>
            <a:r>
              <a:rPr lang="zh-CN" altLang="en-US" sz="2400" dirty="0"/>
              <a:t>);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FF"/>
                </a:solidFill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</a:rPr>
              <a:t>表名</a:t>
            </a:r>
            <a:r>
              <a:rPr lang="en-US" altLang="zh-CN" sz="2400" dirty="0">
                <a:solidFill>
                  <a:srgbClr val="FF00FF"/>
                </a:solidFill>
              </a:rPr>
              <a:t>&gt;</a:t>
            </a:r>
            <a:r>
              <a:rPr lang="zh-CN" altLang="en-US" sz="2400" dirty="0"/>
              <a:t>：所要定义的基本表的名字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FF"/>
                </a:solidFill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</a:rPr>
              <a:t>列名</a:t>
            </a:r>
            <a:r>
              <a:rPr lang="en-US" altLang="zh-CN" sz="2400" dirty="0">
                <a:solidFill>
                  <a:srgbClr val="FF00FF"/>
                </a:solidFill>
              </a:rPr>
              <a:t>&gt;</a:t>
            </a:r>
            <a:r>
              <a:rPr lang="zh-CN" altLang="en-US" sz="2400" dirty="0"/>
              <a:t>：组成该表的各个属性（列）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FF"/>
                </a:solidFill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</a:rPr>
              <a:t>列级完整性约束条件</a:t>
            </a:r>
            <a:r>
              <a:rPr lang="en-US" altLang="zh-CN" sz="2400" dirty="0">
                <a:solidFill>
                  <a:srgbClr val="FF00FF"/>
                </a:solidFill>
              </a:rPr>
              <a:t>&gt;</a:t>
            </a:r>
            <a:r>
              <a:rPr lang="zh-CN" altLang="en-US" sz="2400" dirty="0"/>
              <a:t>：涉及相应属性列的完整性约束条件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400" dirty="0">
                <a:solidFill>
                  <a:srgbClr val="FF00FF"/>
                </a:solidFill>
              </a:rPr>
              <a:t>&lt;</a:t>
            </a:r>
            <a:r>
              <a:rPr lang="zh-CN" altLang="en-US" sz="2400" dirty="0">
                <a:solidFill>
                  <a:srgbClr val="FF00FF"/>
                </a:solidFill>
              </a:rPr>
              <a:t>表级完整性约束条件</a:t>
            </a:r>
            <a:r>
              <a:rPr lang="en-US" altLang="zh-CN" sz="2400" dirty="0">
                <a:solidFill>
                  <a:srgbClr val="FF00FF"/>
                </a:solidFill>
              </a:rPr>
              <a:t>&gt;</a:t>
            </a:r>
            <a:r>
              <a:rPr lang="zh-CN" altLang="en-US" sz="2400" dirty="0"/>
              <a:t>：涉及一个或多个属性列的完整性约束条件 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如果完整性约束条件涉及到该表的多个属性列，则必须定义在表级上，否则既可以定义在列级也可以定义在表级。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BEC2150-3C4C-48AB-8EF1-38B58A7940F2}"/>
                  </a:ext>
                </a:extLst>
              </p14:cNvPr>
              <p14:cNvContentPartPr/>
              <p14:nvPr/>
            </p14:nvContentPartPr>
            <p14:xfrm>
              <a:off x="3371615" y="3947324"/>
              <a:ext cx="2712960" cy="44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BEC2150-3C4C-48AB-8EF1-38B58A794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5615" y="3875324"/>
                <a:ext cx="27846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101F471-03A6-48CD-9262-9B6AB004689D}"/>
                  </a:ext>
                </a:extLst>
              </p14:cNvPr>
              <p14:cNvContentPartPr/>
              <p14:nvPr/>
            </p14:nvContentPartPr>
            <p14:xfrm>
              <a:off x="3409415" y="3912044"/>
              <a:ext cx="2047320" cy="522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101F471-03A6-48CD-9262-9B6AB00468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0335" y="3873884"/>
                <a:ext cx="20851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EA705D4-DAA5-421E-9613-BA840D3D68E5}"/>
                  </a:ext>
                </a:extLst>
              </p14:cNvPr>
              <p14:cNvContentPartPr/>
              <p14:nvPr/>
            </p14:nvContentPartPr>
            <p14:xfrm>
              <a:off x="3401135" y="3918164"/>
              <a:ext cx="1302120" cy="31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EA705D4-DAA5-421E-9613-BA840D3D6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2055" y="3880004"/>
                <a:ext cx="13399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8D0D334-D0E5-44EC-81DA-2A4BF191821C}"/>
                  </a:ext>
                </a:extLst>
              </p14:cNvPr>
              <p14:cNvContentPartPr/>
              <p14:nvPr/>
            </p14:nvContentPartPr>
            <p14:xfrm>
              <a:off x="3364775" y="4292924"/>
              <a:ext cx="2000160" cy="153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8D0D334-D0E5-44EC-81DA-2A4BF19182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5695" y="4254764"/>
                <a:ext cx="20379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DEE3267-DAAF-414A-9A98-7397F4C6B958}"/>
                  </a:ext>
                </a:extLst>
              </p14:cNvPr>
              <p14:cNvContentPartPr/>
              <p14:nvPr/>
            </p14:nvContentPartPr>
            <p14:xfrm>
              <a:off x="3398975" y="4231724"/>
              <a:ext cx="2826000" cy="2080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DEE3267-DAAF-414A-9A98-7397F4C6B9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2975" y="4159724"/>
                <a:ext cx="28976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353C5F7-644C-4D0C-AC5E-9F9DA6F14A71}"/>
                  </a:ext>
                </a:extLst>
              </p14:cNvPr>
              <p14:cNvContentPartPr/>
              <p14:nvPr/>
            </p14:nvContentPartPr>
            <p14:xfrm>
              <a:off x="3388535" y="3874964"/>
              <a:ext cx="2682360" cy="176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353C5F7-644C-4D0C-AC5E-9F9DA6F14A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2535" y="3802964"/>
                <a:ext cx="2754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81FC7FD-E6A7-4882-A446-538F76B5B126}"/>
                  </a:ext>
                </a:extLst>
              </p14:cNvPr>
              <p14:cNvContentPartPr/>
              <p14:nvPr/>
            </p14:nvContentPartPr>
            <p14:xfrm>
              <a:off x="5747975" y="3947684"/>
              <a:ext cx="151560" cy="316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81FC7FD-E6A7-4882-A446-538F76B5B1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1975" y="3875684"/>
                <a:ext cx="22320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学生表</a:t>
            </a:r>
            <a:r>
              <a:rPr lang="en-US" altLang="zh-CN" sz="5000" dirty="0"/>
              <a:t>Student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1012" y="1844824"/>
            <a:ext cx="8867775" cy="42767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3.5]  </a:t>
            </a:r>
            <a:r>
              <a:rPr lang="zh-CN" altLang="en-US" sz="2400" dirty="0"/>
              <a:t>建立“学生”表</a:t>
            </a:r>
            <a:r>
              <a:rPr lang="en-US" altLang="zh-CN" sz="2400" dirty="0"/>
              <a:t>Student</a:t>
            </a:r>
            <a:r>
              <a:rPr lang="zh-CN" altLang="en-US" sz="2400" dirty="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  CHAR</a:t>
            </a:r>
            <a:r>
              <a:rPr lang="zh-CN" altLang="en-US" sz="2400" dirty="0"/>
              <a:t>(</a:t>
            </a:r>
            <a:r>
              <a:rPr lang="en-US" altLang="zh-CN" sz="2400" dirty="0"/>
              <a:t>9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PRIMARY KEY</a:t>
            </a:r>
            <a:r>
              <a:rPr lang="zh-CN" altLang="en-US" sz="2400" dirty="0"/>
              <a:t>, 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        </a:t>
            </a:r>
            <a:r>
              <a:rPr lang="en-US" altLang="zh-CN" sz="2000" dirty="0"/>
              <a:t>/* </a:t>
            </a:r>
            <a:r>
              <a:rPr lang="zh-CN" altLang="en-US" sz="2000" dirty="0"/>
              <a:t>列级完整性约束条件</a:t>
            </a:r>
            <a:r>
              <a:rPr lang="en-US" altLang="zh-CN" sz="2000" dirty="0"/>
              <a:t>,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是主码*</a:t>
            </a:r>
            <a:r>
              <a:rPr lang="en-US" altLang="zh-CN" sz="2000" dirty="0"/>
              <a:t>/        </a:t>
            </a:r>
            <a:r>
              <a:rPr lang="en-US" altLang="zh-CN" sz="2400" dirty="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    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FF"/>
                </a:solidFill>
              </a:rPr>
              <a:t>UNIQUE</a:t>
            </a:r>
            <a:r>
              <a:rPr lang="zh-CN" altLang="en-US" sz="2400" dirty="0"/>
              <a:t>,            </a:t>
            </a:r>
            <a:r>
              <a:rPr lang="zh-CN" altLang="en-US" sz="2000" dirty="0"/>
              <a:t> </a:t>
            </a:r>
            <a:r>
              <a:rPr lang="en-US" altLang="zh-CN" sz="2000" dirty="0"/>
              <a:t>/* </a:t>
            </a:r>
            <a:r>
              <a:rPr lang="en-US" altLang="zh-CN" sz="2000" dirty="0" err="1"/>
              <a:t>Sname</a:t>
            </a:r>
            <a:r>
              <a:rPr lang="zh-CN" altLang="en-US" sz="2000" dirty="0"/>
              <a:t>取唯一值*</a:t>
            </a:r>
            <a:r>
              <a:rPr lang="en-US" altLang="zh-CN" sz="2000" dirty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/>
              <a:t>        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    CHAR</a:t>
            </a:r>
            <a:r>
              <a:rPr lang="zh-CN" altLang="en-US" sz="2400" dirty="0"/>
              <a:t>(</a:t>
            </a:r>
            <a:r>
              <a:rPr lang="en-US" altLang="zh-CN" sz="2400" dirty="0"/>
              <a:t>2</a:t>
            </a:r>
            <a:r>
              <a:rPr lang="zh-CN" altLang="en-US" sz="2400" dirty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Sage   SMALLINT</a:t>
            </a:r>
            <a:r>
              <a:rPr lang="zh-CN" altLang="en-US" sz="2400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 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); </a:t>
            </a:r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6450136" y="2341711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521995" y="464579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UNIQUE</a:t>
            </a:r>
          </a:p>
          <a:p>
            <a:pPr algn="ctr" eaLnBrk="1" hangingPunct="1"/>
            <a:r>
              <a:rPr lang="zh-CN" altLang="en-US" sz="1600" b="1"/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val="285292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课程表</a:t>
            </a:r>
            <a:r>
              <a:rPr lang="en-US" altLang="zh-CN" sz="5000" dirty="0"/>
              <a:t>Course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450" y="1674614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3.6 ]</a:t>
            </a:r>
            <a:r>
              <a:rPr lang="en-US" altLang="zh-CN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/>
              <a:t>     </a:t>
            </a:r>
            <a:r>
              <a:rPr lang="zh-CN" altLang="en-US" sz="2400" dirty="0"/>
              <a:t>  </a:t>
            </a:r>
            <a:r>
              <a:rPr lang="en-US" altLang="zh-CN" sz="2400" dirty="0"/>
              <a:t>  </a:t>
            </a:r>
            <a:r>
              <a:rPr lang="zh-CN" altLang="en-US" sz="2400" dirty="0"/>
              <a:t> (</a:t>
            </a:r>
            <a:r>
              <a:rPr lang="en-US" altLang="zh-CN" sz="2400" dirty="0" err="1"/>
              <a:t>Cno</a:t>
            </a:r>
            <a:r>
              <a:rPr lang="en-US" altLang="zh-CN" sz="2400" dirty="0"/>
              <a:t>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</a:t>
            </a:r>
            <a:r>
              <a:rPr lang="en-US" altLang="zh-CN" sz="2400" dirty="0"/>
              <a:t> PRIMARY KEY</a:t>
            </a:r>
            <a:r>
              <a:rPr lang="zh-CN" altLang="en-US" sz="2400" dirty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Cname</a:t>
            </a:r>
            <a:r>
              <a:rPr lang="en-US" altLang="zh-CN" sz="2400" dirty="0"/>
              <a:t> CHAR</a:t>
            </a:r>
            <a:r>
              <a:rPr lang="zh-CN" altLang="en-US" sz="2400" dirty="0"/>
              <a:t>(</a:t>
            </a:r>
            <a:r>
              <a:rPr lang="en-US" altLang="zh-CN" sz="2400" dirty="0"/>
              <a:t>40</a:t>
            </a:r>
            <a:r>
              <a:rPr lang="zh-CN" altLang="en-US" sz="2400" dirty="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   </a:t>
            </a:r>
            <a:r>
              <a:rPr lang="en-US" altLang="zh-CN" sz="2400" dirty="0" err="1"/>
              <a:t>Cpno</a:t>
            </a:r>
            <a:r>
              <a:rPr lang="en-US" altLang="zh-CN" sz="2400" dirty="0"/>
              <a:t> CHAR</a:t>
            </a:r>
            <a:r>
              <a:rPr lang="zh-CN" altLang="en-US" sz="2400" dirty="0"/>
              <a:t>(</a:t>
            </a:r>
            <a:r>
              <a:rPr lang="en-US" altLang="zh-CN" sz="2400" dirty="0"/>
              <a:t>4</a:t>
            </a:r>
            <a:r>
              <a:rPr lang="zh-CN" altLang="en-US" sz="2400" dirty="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 err="1"/>
              <a:t>Ccredit</a:t>
            </a:r>
            <a:r>
              <a:rPr lang="en-US" altLang="zh-CN" sz="2400" dirty="0"/>
              <a:t>  SMALLINT</a:t>
            </a:r>
            <a:r>
              <a:rPr lang="zh-CN" altLang="en-US" sz="2400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</a:t>
            </a:r>
            <a:r>
              <a:rPr lang="en-US" altLang="zh-CN" sz="2400" dirty="0">
                <a:solidFill>
                  <a:srgbClr val="CC0099"/>
                </a:solidFill>
              </a:rPr>
              <a:t>FOREIGN KEY 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Cpno</a:t>
            </a:r>
            <a:r>
              <a:rPr lang="zh-CN" altLang="en-US" sz="2400" dirty="0"/>
              <a:t>)</a:t>
            </a:r>
            <a:r>
              <a:rPr lang="en-US" altLang="zh-CN" sz="2400" dirty="0"/>
              <a:t> REFERENCES  Course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  <a:r>
              <a:rPr lang="en-US" altLang="zh-CN" sz="2400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   )</a:t>
            </a:r>
            <a:r>
              <a:rPr lang="en-US" altLang="zh-CN" sz="2400" dirty="0"/>
              <a:t>; </a:t>
            </a:r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5687265" y="3140968"/>
            <a:ext cx="10808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5286376" y="5162352"/>
            <a:ext cx="2953468" cy="1218976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  </a:t>
            </a:r>
            <a:r>
              <a:rPr lang="en-US" altLang="zh-CN" b="1" dirty="0" err="1"/>
              <a:t>Cpno</a:t>
            </a:r>
            <a:r>
              <a:rPr lang="zh-CN" altLang="en-US" b="1" dirty="0"/>
              <a:t>是外码</a:t>
            </a:r>
          </a:p>
          <a:p>
            <a:pPr eaLnBrk="1" hangingPunct="1"/>
            <a:r>
              <a:rPr lang="zh-CN" altLang="en-US" b="1" dirty="0"/>
              <a:t>   被参照表是</a:t>
            </a:r>
            <a:r>
              <a:rPr lang="en-US" altLang="zh-CN" b="1" dirty="0"/>
              <a:t>Course</a:t>
            </a:r>
          </a:p>
          <a:p>
            <a:pPr eaLnBrk="1" hangingPunct="1"/>
            <a:r>
              <a:rPr lang="zh-CN" altLang="en-US" b="1" dirty="0"/>
              <a:t>   被参照列是</a:t>
            </a:r>
            <a:r>
              <a:rPr lang="en-US" altLang="zh-CN" b="1" dirty="0" err="1"/>
              <a:t>Cno</a:t>
            </a:r>
            <a:endParaRPr lang="en-US" altLang="zh-C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D339914-598D-4360-B03E-B7DF23BC8791}"/>
                  </a:ext>
                </a:extLst>
              </p14:cNvPr>
              <p14:cNvContentPartPr/>
              <p14:nvPr/>
            </p14:nvContentPartPr>
            <p14:xfrm>
              <a:off x="6610895" y="4433324"/>
              <a:ext cx="1799640" cy="227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D339914-598D-4360-B03E-B7DF23BC87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4895" y="4361324"/>
                <a:ext cx="187128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0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dirty="0"/>
              <a:t>外码（</a:t>
            </a:r>
            <a:r>
              <a:rPr lang="en-US" altLang="zh-CN" sz="5000" dirty="0"/>
              <a:t>Foreign Key</a:t>
            </a:r>
            <a:r>
              <a:rPr lang="zh-CN" altLang="en-US" sz="5000" dirty="0"/>
              <a:t>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036" y="1700808"/>
            <a:ext cx="8154988" cy="4691062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的一个或一组属性，但不是关系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的码。如果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相对应，则称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外码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Referencing 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被参照关系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Referenced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或</a:t>
            </a:r>
            <a:r>
              <a:rPr lang="zh-CN" altLang="en-US" sz="24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目标关系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Relation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3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100" y="548680"/>
            <a:ext cx="7391400" cy="563562"/>
          </a:xfrm>
        </p:spPr>
        <p:txBody>
          <a:bodyPr/>
          <a:lstStyle/>
          <a:p>
            <a:r>
              <a:rPr lang="zh-CN" altLang="en-US" sz="5000" dirty="0"/>
              <a:t>外码（续）</a:t>
            </a:r>
            <a:endParaRPr lang="en-US" altLang="zh-CN" sz="5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0" y="1764259"/>
            <a:ext cx="8002588" cy="30956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中学生关系的“专业号”与专业关系的主码“专业号”相对应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“专业号”属性是学生关系的外码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专业关系是被参照关系，学生关系为参照关系 </a:t>
            </a:r>
          </a:p>
        </p:txBody>
      </p:sp>
      <p:graphicFrame>
        <p:nvGraphicFramePr>
          <p:cNvPr id="39219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73394555"/>
              </p:ext>
            </p:extLst>
          </p:nvPr>
        </p:nvGraphicFramePr>
        <p:xfrm>
          <a:off x="3271292" y="4571776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Image" r:id="rId3" imgW="11187302" imgH="3415873" progId="Photoshop.Image.7">
                  <p:embed/>
                </p:oleObj>
              </mc:Choice>
              <mc:Fallback>
                <p:oleObj name="Image" r:id="rId3" imgW="11187302" imgH="341587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292" y="4571776"/>
                        <a:ext cx="4038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67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100" y="548680"/>
            <a:ext cx="7391400" cy="563562"/>
          </a:xfrm>
        </p:spPr>
        <p:txBody>
          <a:bodyPr/>
          <a:lstStyle/>
          <a:p>
            <a:r>
              <a:rPr lang="zh-CN" altLang="en-US" sz="5000" dirty="0"/>
              <a:t>外码（续）</a:t>
            </a:r>
            <a:endParaRPr lang="en-US" altLang="zh-CN" sz="500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325" y="1502121"/>
            <a:ext cx="8713788" cy="33067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选修关系的“学号” 与学生关系的主码“学号”相对应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选修关系的“课程号”与课程关系的主码“课程号”相对应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“学号”和“课程号”是选修关系的外码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学生关系和课程关系均为被参照关系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选修关系为参照关系 </a:t>
            </a:r>
          </a:p>
        </p:txBody>
      </p:sp>
      <p:graphicFrame>
        <p:nvGraphicFramePr>
          <p:cNvPr id="39117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2575024"/>
              </p:ext>
            </p:extLst>
          </p:nvPr>
        </p:nvGraphicFramePr>
        <p:xfrm>
          <a:off x="1758950" y="4958109"/>
          <a:ext cx="640873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Image" r:id="rId3" imgW="18044444" imgH="2590476" progId="Photoshop.Image.7">
                  <p:embed/>
                </p:oleObj>
              </mc:Choice>
              <mc:Fallback>
                <p:oleObj name="Image" r:id="rId3" imgW="18044444" imgH="2590476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4958109"/>
                        <a:ext cx="640873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408D2C6D-7481-40AC-89A3-EC8BC4F90FCE}"/>
                  </a:ext>
                </a:extLst>
              </p14:cNvPr>
              <p14:cNvContentPartPr/>
              <p14:nvPr/>
            </p14:nvContentPartPr>
            <p14:xfrm>
              <a:off x="1831008" y="5142917"/>
              <a:ext cx="1252800" cy="316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408D2C6D-7481-40AC-89A3-EC8BC4F90F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5008" y="5070917"/>
                <a:ext cx="132444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D51492A-9958-4230-89E9-9D40A67612E3}"/>
                  </a:ext>
                </a:extLst>
              </p14:cNvPr>
              <p14:cNvContentPartPr/>
              <p14:nvPr/>
            </p14:nvContentPartPr>
            <p14:xfrm>
              <a:off x="1909128" y="5158397"/>
              <a:ext cx="1231200" cy="234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D51492A-9958-4230-89E9-9D40A67612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3128" y="5086397"/>
                <a:ext cx="13028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A6C8BD2-146C-4804-82DC-D46EE43EEC4D}"/>
                  </a:ext>
                </a:extLst>
              </p14:cNvPr>
              <p14:cNvContentPartPr/>
              <p14:nvPr/>
            </p14:nvContentPartPr>
            <p14:xfrm>
              <a:off x="6939048" y="5195117"/>
              <a:ext cx="1334880" cy="288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A6C8BD2-146C-4804-82DC-D46EE43EEC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3048" y="5123117"/>
                <a:ext cx="140652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3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092" y="548680"/>
            <a:ext cx="7391400" cy="563562"/>
          </a:xfrm>
        </p:spPr>
        <p:txBody>
          <a:bodyPr/>
          <a:lstStyle/>
          <a:p>
            <a:r>
              <a:rPr lang="zh-CN" altLang="en-US" sz="5000" dirty="0"/>
              <a:t>外码（续）</a:t>
            </a:r>
            <a:endParaRPr lang="en-US" altLang="zh-CN" sz="5000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8701" y="1988840"/>
            <a:ext cx="8291513" cy="23050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中“班长”与本身的主码“学号”相对应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“班长”是外码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学生关系既是参照关系也是被参照关系 </a:t>
            </a:r>
          </a:p>
        </p:txBody>
      </p:sp>
      <p:graphicFrame>
        <p:nvGraphicFramePr>
          <p:cNvPr id="3932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48344234"/>
              </p:ext>
            </p:extLst>
          </p:nvPr>
        </p:nvGraphicFramePr>
        <p:xfrm>
          <a:off x="3055939" y="4077991"/>
          <a:ext cx="35274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Image" r:id="rId3" imgW="10057143" imgH="5904762" progId="Photoshop.Image.7">
                  <p:embed/>
                </p:oleObj>
              </mc:Choice>
              <mc:Fallback>
                <p:oleObj name="Image" r:id="rId3" imgW="10057143" imgH="590476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9" y="4077991"/>
                        <a:ext cx="3527425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100000">
                                  <a:srgbClr val="BBBBBB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dirty="0"/>
              <a:t>外码（续）</a:t>
            </a:r>
            <a:endParaRPr lang="en-US" altLang="zh-CN" sz="50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916831"/>
            <a:ext cx="9258300" cy="4293469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目标关系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和参照关系的外码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外码并不一定要与相应的主码同名</a:t>
            </a:r>
          </a:p>
          <a:p>
            <a:pPr marL="627063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当外码与相应的主码属于不同关系时，往往取相同的名 字，以便于识别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81C0F15-43D9-436A-B3E2-7E720C444B3B}"/>
                  </a:ext>
                </a:extLst>
              </p14:cNvPr>
              <p14:cNvContentPartPr/>
              <p14:nvPr/>
            </p14:nvContentPartPr>
            <p14:xfrm>
              <a:off x="1310808" y="3730997"/>
              <a:ext cx="4444920" cy="2782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81C0F15-43D9-436A-B3E2-7E720C444B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4808" y="3658997"/>
                <a:ext cx="451656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426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dirty="0"/>
              <a:t>外码约束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当被参照表中的元组被删除时，我们有两个选择：</a:t>
            </a:r>
            <a:endParaRPr lang="en-US" altLang="zh-CN" dirty="0"/>
          </a:p>
          <a:p>
            <a:pPr lvl="1"/>
            <a:r>
              <a:rPr lang="zh-CN" altLang="en-US" dirty="0"/>
              <a:t>连带删除参照表中对应的元组</a:t>
            </a:r>
            <a:endParaRPr lang="en-US" altLang="zh-CN" dirty="0"/>
          </a:p>
          <a:p>
            <a:pPr lvl="1"/>
            <a:r>
              <a:rPr lang="zh-CN" altLang="en-US" dirty="0"/>
              <a:t>如果参照表中对应的元组还存在，删除操作无效</a:t>
            </a:r>
            <a:endParaRPr lang="en-US" altLang="zh-CN" dirty="0"/>
          </a:p>
          <a:p>
            <a:r>
              <a:rPr lang="zh-CN" altLang="en-US" dirty="0"/>
              <a:t>当向参照表中插入元组时，如果被参照表中的元组没有对应的元组，插入操作无效。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MongoDB</a:t>
            </a:r>
            <a:r>
              <a:rPr lang="zh-CN" altLang="en-US" dirty="0">
                <a:solidFill>
                  <a:srgbClr val="FF0000"/>
                </a:solidFill>
              </a:rPr>
              <a:t>不提供外键约束。为什么？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18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95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学生选课表</a:t>
            </a:r>
            <a:r>
              <a:rPr lang="en-US" altLang="zh-CN" sz="5000" dirty="0"/>
              <a:t>SC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742777"/>
            <a:ext cx="8229600" cy="4854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  </a:t>
            </a:r>
            <a:r>
              <a:rPr lang="zh-CN" altLang="en-US" sz="2400" dirty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/>
              <a:t>SC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1600" dirty="0"/>
              <a:t>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	</a:t>
            </a:r>
            <a:r>
              <a:rPr lang="en-US" altLang="zh-CN" sz="2200" dirty="0"/>
              <a:t>CREATE TABLE  SC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200" dirty="0"/>
              <a:t>         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9</a:t>
            </a:r>
            <a:r>
              <a:rPr lang="zh-CN" altLang="en-US" sz="2200" dirty="0"/>
              <a:t>),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 err="1"/>
              <a:t>Cno</a:t>
            </a:r>
            <a:r>
              <a:rPr lang="en-US" altLang="zh-CN" sz="2200" dirty="0"/>
              <a:t>  CHAR</a:t>
            </a:r>
            <a:r>
              <a:rPr lang="zh-CN" altLang="en-US" sz="2200" dirty="0"/>
              <a:t>(</a:t>
            </a:r>
            <a:r>
              <a:rPr lang="en-US" altLang="zh-CN" sz="2200" dirty="0"/>
              <a:t>4</a:t>
            </a:r>
            <a:r>
              <a:rPr lang="zh-CN" altLang="en-US" sz="2200" dirty="0"/>
              <a:t>),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Grade  SMALLINT</a:t>
            </a:r>
            <a:r>
              <a:rPr lang="zh-CN" altLang="en-US" sz="2200" dirty="0"/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   </a:t>
            </a:r>
            <a:r>
              <a:rPr lang="en-US" altLang="zh-CN" sz="2200" dirty="0"/>
              <a:t>PRIMARY KEY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,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),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主码由两个属性构成，必须作为表级完整性进行定义*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</a:t>
            </a:r>
            <a:r>
              <a:rPr lang="en-US" altLang="zh-CN" sz="2200" dirty="0"/>
              <a:t> REFERENCES Student</a:t>
            </a:r>
            <a:r>
              <a:rPr lang="zh-CN" altLang="en-US" sz="2200" dirty="0"/>
              <a:t>(</a:t>
            </a:r>
            <a:r>
              <a:rPr lang="en-US" altLang="zh-CN" sz="2200" dirty="0" err="1"/>
              <a:t>Sno</a:t>
            </a:r>
            <a:r>
              <a:rPr lang="zh-CN" altLang="en-US" sz="2200" dirty="0"/>
              <a:t>),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   </a:t>
            </a:r>
            <a:r>
              <a:rPr lang="en-US" altLang="zh-CN" sz="1800" dirty="0"/>
              <a:t>/* </a:t>
            </a:r>
            <a:r>
              <a:rPr lang="zh-CN" altLang="en-US" sz="1800" dirty="0"/>
              <a:t>表级完整性约束条件，</a:t>
            </a:r>
            <a:r>
              <a:rPr lang="en-US" altLang="zh-CN" sz="1800" dirty="0" err="1"/>
              <a:t>Sno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Student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200" dirty="0"/>
              <a:t>      </a:t>
            </a:r>
            <a:r>
              <a:rPr lang="zh-CN" altLang="en-US" sz="2200" dirty="0"/>
              <a:t>     </a:t>
            </a:r>
            <a:r>
              <a:rPr lang="en-US" altLang="zh-CN" sz="2200" dirty="0"/>
              <a:t>FOREIGN KEY 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</a:t>
            </a:r>
            <a:r>
              <a:rPr lang="en-US" altLang="zh-CN" sz="2200" dirty="0"/>
              <a:t>REFERENCES Course</a:t>
            </a:r>
            <a:r>
              <a:rPr lang="zh-CN" altLang="en-US" sz="2200" dirty="0"/>
              <a:t>(</a:t>
            </a:r>
            <a:r>
              <a:rPr lang="en-US" altLang="zh-CN" sz="2200" dirty="0" err="1"/>
              <a:t>Cno</a:t>
            </a:r>
            <a:r>
              <a:rPr lang="zh-CN" altLang="en-US" sz="2200" dirty="0"/>
              <a:t>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  /* </a:t>
            </a:r>
            <a:r>
              <a:rPr lang="zh-CN" altLang="en-US" sz="1800" dirty="0"/>
              <a:t>表级完整性约束条件， </a:t>
            </a:r>
            <a:r>
              <a:rPr lang="en-US" altLang="zh-CN" sz="1800" dirty="0" err="1"/>
              <a:t>Cno</a:t>
            </a:r>
            <a:r>
              <a:rPr lang="zh-CN" altLang="en-US" sz="1800" dirty="0"/>
              <a:t>是外码，被参照表是</a:t>
            </a:r>
            <a:r>
              <a:rPr lang="en-US" altLang="zh-CN" sz="1800" dirty="0"/>
              <a:t>Course*/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/>
              <a:t>        )</a:t>
            </a:r>
            <a:r>
              <a:rPr lang="en-US" altLang="zh-CN" sz="22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81098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Structured Query Language</a:t>
            </a:r>
          </a:p>
          <a:p>
            <a:r>
              <a:rPr lang="en-US" altLang="zh-CN" dirty="0"/>
              <a:t>1974</a:t>
            </a:r>
            <a:r>
              <a:rPr lang="zh-CN" altLang="en-US" dirty="0"/>
              <a:t>年诞生于</a:t>
            </a:r>
            <a:r>
              <a:rPr lang="en-US" altLang="zh-CN" dirty="0"/>
              <a:t>IBM System-R</a:t>
            </a:r>
            <a:r>
              <a:rPr lang="zh-CN" altLang="en-US" dirty="0"/>
              <a:t>项目</a:t>
            </a:r>
            <a:br>
              <a:rPr lang="en-US" altLang="zh-CN" dirty="0"/>
            </a:br>
            <a:r>
              <a:rPr lang="zh-CN" altLang="en-US" dirty="0"/>
              <a:t>前称</a:t>
            </a:r>
            <a:r>
              <a:rPr lang="en-US" altLang="zh-CN" dirty="0"/>
              <a:t>SEQUEL</a:t>
            </a:r>
            <a:r>
              <a:rPr lang="zh-CN" altLang="en-US" dirty="0"/>
              <a:t>（</a:t>
            </a:r>
            <a:r>
              <a:rPr lang="en-US" altLang="zh-CN" dirty="0"/>
              <a:t>Structured English Query Language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声明式查询语言，易用，取代关系演算</a:t>
            </a:r>
            <a:endParaRPr lang="en-US" altLang="zh-CN" dirty="0"/>
          </a:p>
          <a:p>
            <a:pPr lvl="1"/>
            <a:r>
              <a:rPr lang="en-US" altLang="zh-CN" dirty="0"/>
              <a:t>Relational Calculus </a:t>
            </a:r>
            <a:r>
              <a:rPr lang="en-US" altLang="zh-CN" dirty="0">
                <a:sym typeface="Wingdings" panose="05000000000000000000" pitchFamily="2" charset="2"/>
              </a:rPr>
              <a:t> Relational Algebra</a:t>
            </a:r>
            <a:endParaRPr lang="en-US" altLang="zh-CN" dirty="0"/>
          </a:p>
          <a:p>
            <a:pPr lvl="1"/>
            <a:r>
              <a:rPr lang="en-US" altLang="zh-CN" dirty="0"/>
              <a:t>SQL </a:t>
            </a:r>
            <a:r>
              <a:rPr lang="en-US" altLang="zh-CN" dirty="0">
                <a:sym typeface="Wingdings" panose="05000000000000000000" pitchFamily="2" charset="2"/>
              </a:rPr>
              <a:t> Relational Algebra</a:t>
            </a:r>
            <a:endParaRPr lang="en-US" altLang="zh-CN" dirty="0"/>
          </a:p>
          <a:p>
            <a:r>
              <a:rPr lang="en-US" altLang="zh-CN" dirty="0"/>
              <a:t>80</a:t>
            </a:r>
            <a:r>
              <a:rPr lang="zh-CN" altLang="en-US" dirty="0"/>
              <a:t>年代被标准化（</a:t>
            </a:r>
            <a:r>
              <a:rPr lang="en-US" altLang="zh-CN" dirty="0"/>
              <a:t>ANSI89</a:t>
            </a:r>
            <a:r>
              <a:rPr lang="zh-CN" altLang="en-US" dirty="0"/>
              <a:t>、</a:t>
            </a:r>
            <a:r>
              <a:rPr lang="en-US" altLang="zh-CN" dirty="0"/>
              <a:t>92</a:t>
            </a:r>
            <a:r>
              <a:rPr lang="zh-CN" altLang="en-US" dirty="0"/>
              <a:t>、</a:t>
            </a:r>
            <a:r>
              <a:rPr lang="en-US" altLang="zh-CN" dirty="0"/>
              <a:t>… </a:t>
            </a:r>
            <a:r>
              <a:rPr lang="zh-CN" altLang="en-US" dirty="0"/>
              <a:t>、</a:t>
            </a:r>
            <a:r>
              <a:rPr lang="en-US" altLang="zh-CN" dirty="0"/>
              <a:t>2011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2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数据类型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0613" y="1614190"/>
            <a:ext cx="8229600" cy="4983162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中域的概念用</a:t>
            </a:r>
            <a:r>
              <a:rPr lang="zh-CN" altLang="en-US" dirty="0">
                <a:solidFill>
                  <a:srgbClr val="FF00FF"/>
                </a:solidFill>
              </a:rPr>
              <a:t>数据类型</a:t>
            </a:r>
            <a:r>
              <a:rPr lang="zh-CN" altLang="en-US" dirty="0"/>
              <a:t>来实现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定义表的属性时需要指明其数据类型及长度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选用哪种数据类型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取值范围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要做哪些运算 </a:t>
            </a:r>
          </a:p>
        </p:txBody>
      </p:sp>
    </p:spTree>
    <p:extLst>
      <p:ext uri="{BB962C8B-B14F-4D97-AF65-F5344CB8AC3E}">
        <p14:creationId xmlns:p14="http://schemas.microsoft.com/office/powerpoint/2010/main" val="264764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188913"/>
            <a:ext cx="7391400" cy="563562"/>
          </a:xfrm>
        </p:spPr>
        <p:txBody>
          <a:bodyPr/>
          <a:lstStyle/>
          <a:p>
            <a:r>
              <a:rPr lang="zh-CN" altLang="en-US" sz="5000" dirty="0"/>
              <a:t>数据类型（续）</a:t>
            </a:r>
            <a:endParaRPr lang="en-US" sz="5000" dirty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4294967295"/>
          </p:nvPr>
        </p:nvGraphicFramePr>
        <p:xfrm>
          <a:off x="1143001" y="981076"/>
          <a:ext cx="8126413" cy="5243517"/>
        </p:xfrm>
        <a:graphic>
          <a:graphicData uri="http://schemas.openxmlformats.org/drawingml/2006/table">
            <a:tbl>
              <a:tblPr/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9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7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修改基本表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51" y="1844824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ALTER TABLE 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/>
              <a:t>[ ADD[COLUMN] &lt;</a:t>
            </a:r>
            <a:r>
              <a:rPr lang="zh-CN" altLang="en-US" sz="2200" dirty="0"/>
              <a:t>新列名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 [ </a:t>
            </a:r>
            <a:r>
              <a:rPr lang="zh-CN" altLang="en-US" sz="2200" dirty="0"/>
              <a:t>完整性约束 </a:t>
            </a:r>
            <a:r>
              <a:rPr lang="en-US" altLang="zh-CN" sz="2200" dirty="0"/>
              <a:t>] ]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 ADD &lt;</a:t>
            </a:r>
            <a:r>
              <a:rPr lang="zh-CN" altLang="en-US" sz="2200" dirty="0"/>
              <a:t>表级完整性约束</a:t>
            </a:r>
            <a:r>
              <a:rPr lang="en-US" altLang="zh-CN" sz="2200" dirty="0"/>
              <a:t>&gt;]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 DROP [ COLUMN ]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[CASCADE| RESTRICT] ]</a:t>
            </a:r>
            <a:endParaRPr lang="en-US" altLang="zh-CN" sz="1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 DROP CONSTRAINT&lt;</a:t>
            </a:r>
            <a:r>
              <a:rPr lang="zh-CN" altLang="en-US" sz="2200" dirty="0"/>
              <a:t>完整性约束名</a:t>
            </a:r>
            <a:r>
              <a:rPr lang="en-US" altLang="zh-CN" sz="2200" dirty="0"/>
              <a:t>&gt;[ RESTRICT | CASCADE ]</a:t>
            </a:r>
            <a:r>
              <a:rPr lang="en-US" altLang="zh-CN" sz="2400" dirty="0"/>
              <a:t> ]</a:t>
            </a:r>
            <a:endParaRPr lang="en-US" altLang="zh-CN" sz="20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200" dirty="0"/>
              <a:t>[ALTER COLUMN 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</a:t>
            </a:r>
            <a:r>
              <a:rPr lang="en-US" altLang="zh-CN" sz="2400" dirty="0"/>
              <a:t> ] </a:t>
            </a:r>
            <a:r>
              <a:rPr lang="zh-CN" altLang="en-US" sz="2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3857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修改基本表（续）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1111052" y="1629494"/>
            <a:ext cx="8229600" cy="489585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是要修改的基本表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ADD</a:t>
            </a:r>
            <a:r>
              <a:rPr lang="zh-CN" altLang="en-US" sz="2400" dirty="0"/>
              <a:t>子句用于增加新列、新的列级完整性约束条件和新的表级完整性约束条件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COLUMN</a:t>
            </a:r>
            <a:r>
              <a:rPr lang="zh-CN" altLang="en-US" sz="2400" dirty="0"/>
              <a:t>子句用于删除表中的列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CASCADE</a:t>
            </a:r>
            <a:r>
              <a:rPr lang="zh-CN" altLang="en-US" sz="2000" dirty="0"/>
              <a:t>短语，则自动删除引用了该列的其他对象</a:t>
            </a:r>
            <a:endParaRPr lang="zh-CN" altLang="en-US" sz="18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RESTRICT</a:t>
            </a:r>
            <a:r>
              <a:rPr lang="zh-CN" altLang="en-US" sz="2000" dirty="0"/>
              <a:t>短语，则如果该列被其他对象引用，关系数据库管理系统将拒绝删除该列</a:t>
            </a:r>
            <a:endParaRPr lang="zh-CN" altLang="en-US" sz="18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/>
              <a:t>子句用于删除指定的完整性约束条件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ALTER COLUMN</a:t>
            </a:r>
            <a:r>
              <a:rPr lang="zh-CN" altLang="en-US" sz="2400" dirty="0"/>
              <a:t>子句用于修改原有的列定义，包括修改列名和数据类型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7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修改基本表（续）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772816"/>
            <a:ext cx="9201150" cy="44231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 </a:t>
            </a:r>
            <a:r>
              <a:rPr lang="zh-CN" altLang="en-US" sz="2400" dirty="0"/>
              <a:t>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</a:t>
            </a:r>
            <a:r>
              <a:rPr lang="zh-CN" altLang="en-US" sz="2400" dirty="0">
                <a:latin typeface="Courier New" panose="02070309020205020404" pitchFamily="49" charset="0"/>
              </a:rPr>
              <a:t>“</a:t>
            </a:r>
            <a:r>
              <a:rPr lang="zh-CN" altLang="en-US" sz="2400" dirty="0"/>
              <a:t>入学时间</a:t>
            </a:r>
            <a:r>
              <a:rPr lang="zh-CN" altLang="en-US" sz="2400" dirty="0">
                <a:latin typeface="Courier New" panose="02070309020205020404" pitchFamily="49" charset="0"/>
              </a:rPr>
              <a:t>”</a:t>
            </a:r>
            <a:r>
              <a:rPr lang="zh-CN" altLang="en-US" sz="2400" dirty="0"/>
              <a:t>列，其数据类型为日期型</a:t>
            </a:r>
            <a:endParaRPr lang="en-US" altLang="zh-CN" sz="2400" dirty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ALTER TABLE Student ADD </a:t>
            </a:r>
            <a:r>
              <a:rPr lang="en-US" altLang="zh-CN" sz="2400" dirty="0" err="1"/>
              <a:t>S_entrance</a:t>
            </a:r>
            <a:r>
              <a:rPr lang="en-US" altLang="zh-CN" sz="2400" dirty="0"/>
              <a:t> DATE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1303338" lvl="1" indent="-1303338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不管基本表中原来是否已有数据，新增加的列一律为空值。</a:t>
            </a:r>
            <a:r>
              <a:rPr lang="zh-CN" altLang="en-US" sz="2400" b="0" dirty="0">
                <a:latin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64658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修改基本表（续）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350" y="1700808"/>
            <a:ext cx="8362950" cy="4495206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3.9]</a:t>
            </a:r>
            <a:r>
              <a:rPr lang="zh-CN" altLang="en-US" sz="2400" dirty="0"/>
              <a:t> 将年龄的数据类型由字符型（假设原来的数据类型是字符型）改为整数。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	</a:t>
            </a:r>
            <a:r>
              <a:rPr lang="en-US" altLang="zh-CN" sz="2400" dirty="0"/>
              <a:t>ALTER TABLE Student ALTER COLUMN Sage INT</a:t>
            </a:r>
            <a:r>
              <a:rPr lang="zh-CN" altLang="en-US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/>
              <a:t>    	</a:t>
            </a:r>
            <a:r>
              <a:rPr lang="en-US" altLang="zh-CN" sz="2400" dirty="0"/>
              <a:t>ALTER TABLE Course ADD UNIQUE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77770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000" dirty="0"/>
              <a:t>修改表的代价很大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/>
              <a:t>要么修改整张表，要么不修改。</a:t>
            </a:r>
            <a:endParaRPr lang="en-US" altLang="zh-CN" sz="4000" dirty="0"/>
          </a:p>
          <a:p>
            <a:r>
              <a:rPr lang="en-US" altLang="zh-CN" sz="4000" dirty="0" err="1">
                <a:solidFill>
                  <a:srgbClr val="FF0000"/>
                </a:solidFill>
              </a:rPr>
              <a:t>MongoDB</a:t>
            </a:r>
            <a:r>
              <a:rPr lang="zh-CN" altLang="en-US" sz="4000" dirty="0">
                <a:solidFill>
                  <a:srgbClr val="FF0000"/>
                </a:solidFill>
              </a:rPr>
              <a:t>不提供这个功能。为什么？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2FBC-7193-C243-84A5-C42C0D4BC21D}" type="slidenum">
              <a:rPr lang="zh-CN" altLang="en-US" smtClean="0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02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删除基本表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700808"/>
            <a:ext cx="8534400" cy="462379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DROP TABLE 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［</a:t>
            </a:r>
            <a:r>
              <a:rPr lang="en-US" altLang="zh-CN" sz="2400" dirty="0"/>
              <a:t>RESTRICT| CASCADE</a:t>
            </a:r>
            <a:r>
              <a:rPr lang="zh-CN" altLang="en-US" sz="2400" dirty="0"/>
              <a:t>］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RESTRICT</a:t>
            </a:r>
            <a:r>
              <a:rPr lang="zh-CN" altLang="en-US" sz="2400" dirty="0"/>
              <a:t>：删除表是有限制的。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欲删除的基本表不能被其他表的约束所引用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如果存在依赖该表的对象，则此表不能被删除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CASCADE</a:t>
            </a:r>
            <a:r>
              <a:rPr lang="zh-CN" altLang="en-US" sz="2400" dirty="0"/>
              <a:t>：删除该表没有限制。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在删除基本表的同时，相关的依赖对象一起删除 </a:t>
            </a:r>
          </a:p>
        </p:txBody>
      </p:sp>
    </p:spTree>
    <p:extLst>
      <p:ext uri="{BB962C8B-B14F-4D97-AF65-F5344CB8AC3E}">
        <p14:creationId xmlns:p14="http://schemas.microsoft.com/office/powerpoint/2010/main" val="423376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删除基本表（续）</a:t>
            </a:r>
            <a:endParaRPr lang="en-US" sz="50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2276871"/>
            <a:ext cx="9258300" cy="3933429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</a:p>
          <a:p>
            <a:pPr lvl="1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400" dirty="0"/>
              <a:t>表上建立的索引、视图、触发器等一般也将被删除 </a:t>
            </a:r>
          </a:p>
        </p:txBody>
      </p:sp>
    </p:spTree>
    <p:extLst>
      <p:ext uri="{BB962C8B-B14F-4D97-AF65-F5344CB8AC3E}">
        <p14:creationId xmlns:p14="http://schemas.microsoft.com/office/powerpoint/2010/main" val="256682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删除基本表（续）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004" y="1484784"/>
            <a:ext cx="9036050" cy="54276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时表不能删除；选择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	CREATE VIEW </a:t>
            </a:r>
            <a:r>
              <a:rPr lang="en-US" altLang="zh-CN" sz="2400" dirty="0" err="1"/>
              <a:t>IS_Student</a:t>
            </a:r>
            <a:r>
              <a:rPr lang="en-US" altLang="zh-CN" sz="2400" dirty="0"/>
              <a:t>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	AS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SELECT 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  FROM  Student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	    WHERE 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='IS'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DROP TABLE Student RESTRICT;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	--</a:t>
            </a:r>
            <a:r>
              <a:rPr lang="en-US" altLang="zh-CN" sz="2400" dirty="0">
                <a:solidFill>
                  <a:srgbClr val="FF00FF"/>
                </a:solidFill>
              </a:rPr>
              <a:t>ERROR</a:t>
            </a:r>
            <a:r>
              <a:rPr lang="en-US" altLang="zh-CN" sz="2400" dirty="0"/>
              <a:t>: cannot drop table Student because other objects depend on 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653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回顾：关系演算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3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4350" y="1559415"/>
            <a:ext cx="9258300" cy="46101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Selection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F0"/>
                </a:solidFill>
              </a:rPr>
              <a:t>Projection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7030A0"/>
                </a:solidFill>
              </a:rPr>
              <a:t>Join</a:t>
            </a:r>
          </a:p>
          <a:p>
            <a:r>
              <a:rPr lang="en-US" altLang="zh-CN" sz="2400" dirty="0"/>
              <a:t>{ </a:t>
            </a:r>
            <a:r>
              <a:rPr lang="en-US" altLang="zh-CN" sz="2400" i="1" dirty="0"/>
              <a:t>t</a:t>
            </a:r>
            <a:r>
              <a:rPr lang="en-US" altLang="zh-CN" sz="2400" dirty="0"/>
              <a:t> : </a:t>
            </a:r>
            <a:r>
              <a:rPr lang="en-US" altLang="zh-CN" sz="2400" dirty="0">
                <a:solidFill>
                  <a:srgbClr val="00B0F0"/>
                </a:solidFill>
              </a:rPr>
              <a:t>{name} </a:t>
            </a:r>
            <a:r>
              <a:rPr lang="en-US" altLang="zh-CN" sz="2400" dirty="0"/>
              <a:t>| ∃ </a:t>
            </a:r>
            <a:r>
              <a:rPr lang="en-US" altLang="zh-CN" sz="2400" i="1" dirty="0"/>
              <a:t>s</a:t>
            </a:r>
            <a:r>
              <a:rPr lang="en-US" altLang="zh-CN" sz="2400" dirty="0"/>
              <a:t> : {name, wage} ( </a:t>
            </a:r>
            <a:r>
              <a:rPr lang="en-US" altLang="zh-CN" sz="2400" dirty="0">
                <a:solidFill>
                  <a:srgbClr val="FF0000"/>
                </a:solidFill>
              </a:rPr>
              <a:t>Employee(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dirty="0">
                <a:solidFill>
                  <a:srgbClr val="FF0000"/>
                </a:solidFill>
              </a:rPr>
              <a:t>) ∧ </a:t>
            </a:r>
            <a:r>
              <a:rPr lang="en-US" altLang="zh-CN" sz="2400" i="1" dirty="0" err="1">
                <a:solidFill>
                  <a:srgbClr val="FF0000"/>
                </a:solidFill>
              </a:rPr>
              <a:t>s</a:t>
            </a:r>
            <a:r>
              <a:rPr lang="en-US" altLang="zh-CN" sz="2400" dirty="0" err="1">
                <a:solidFill>
                  <a:srgbClr val="FF0000"/>
                </a:solidFill>
              </a:rPr>
              <a:t>.wage</a:t>
            </a:r>
            <a:r>
              <a:rPr lang="en-US" altLang="zh-CN" sz="2400" dirty="0">
                <a:solidFill>
                  <a:srgbClr val="FF0000"/>
                </a:solidFill>
              </a:rPr>
              <a:t> = 50.000</a:t>
            </a:r>
            <a:r>
              <a:rPr lang="en-US" altLang="zh-CN" sz="2400" dirty="0"/>
              <a:t> ∧ </a:t>
            </a:r>
            <a:r>
              <a:rPr lang="en-US" altLang="zh-CN" sz="2400" i="1" dirty="0">
                <a:solidFill>
                  <a:srgbClr val="00B0F0"/>
                </a:solidFill>
              </a:rPr>
              <a:t>t</a:t>
            </a:r>
            <a:r>
              <a:rPr lang="en-US" altLang="zh-CN" sz="2400" dirty="0">
                <a:solidFill>
                  <a:srgbClr val="00B0F0"/>
                </a:solidFill>
              </a:rPr>
              <a:t>.name = </a:t>
            </a:r>
            <a:r>
              <a:rPr lang="en-US" altLang="zh-CN" sz="2400" i="1" dirty="0">
                <a:solidFill>
                  <a:srgbClr val="00B0F0"/>
                </a:solidFill>
              </a:rPr>
              <a:t>s</a:t>
            </a:r>
            <a:r>
              <a:rPr lang="en-US" altLang="zh-CN" sz="2400" dirty="0">
                <a:solidFill>
                  <a:srgbClr val="00B0F0"/>
                </a:solidFill>
              </a:rPr>
              <a:t>.name </a:t>
            </a:r>
            <a:r>
              <a:rPr lang="en-US" altLang="zh-CN" sz="2400" dirty="0"/>
              <a:t>) }</a:t>
            </a:r>
          </a:p>
          <a:p>
            <a:r>
              <a:rPr lang="en-US" altLang="zh-CN" sz="2400" dirty="0"/>
              <a:t>{ t : </a:t>
            </a:r>
            <a:r>
              <a:rPr lang="en-US" altLang="zh-CN" sz="2400" dirty="0">
                <a:solidFill>
                  <a:srgbClr val="00B0F0"/>
                </a:solidFill>
              </a:rPr>
              <a:t>{supplier, article} </a:t>
            </a:r>
            <a:r>
              <a:rPr lang="en-US" altLang="zh-CN" sz="2400" dirty="0"/>
              <a:t>| ∃ s : {s#,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} ( Supplier(s) ∧ </a:t>
            </a:r>
            <a:r>
              <a:rPr lang="en-US" altLang="zh-CN" sz="2400" dirty="0" err="1">
                <a:solidFill>
                  <a:srgbClr val="00B0F0"/>
                </a:solidFill>
              </a:rPr>
              <a:t>s.sname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t.supplier</a:t>
            </a:r>
            <a:r>
              <a:rPr lang="en-US" altLang="zh-CN" sz="2400" dirty="0"/>
              <a:t> ∧ ∃ p : {p#, </a:t>
            </a:r>
            <a:r>
              <a:rPr lang="en-US" altLang="zh-CN" sz="2400" dirty="0" err="1"/>
              <a:t>pname</a:t>
            </a:r>
            <a:r>
              <a:rPr lang="en-US" altLang="zh-CN" sz="2400" dirty="0"/>
              <a:t>} ( Product(p) ∧ </a:t>
            </a:r>
            <a:r>
              <a:rPr lang="en-US" altLang="zh-CN" sz="2400" dirty="0" err="1">
                <a:solidFill>
                  <a:srgbClr val="00B0F0"/>
                </a:solidFill>
              </a:rPr>
              <a:t>p.pname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t.article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∧ ∃ a : {s#, p#} ( Supplies(a) ∧ </a:t>
            </a:r>
            <a:r>
              <a:rPr lang="en-US" altLang="zh-CN" sz="2400" dirty="0" err="1">
                <a:solidFill>
                  <a:srgbClr val="7030A0"/>
                </a:solidFill>
              </a:rPr>
              <a:t>s.s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a.s</a:t>
            </a:r>
            <a:r>
              <a:rPr lang="en-US" altLang="zh-CN" sz="2400" dirty="0">
                <a:solidFill>
                  <a:srgbClr val="7030A0"/>
                </a:solidFill>
              </a:rPr>
              <a:t># ∧ </a:t>
            </a:r>
            <a:r>
              <a:rPr lang="en-US" altLang="zh-CN" sz="2400" dirty="0" err="1">
                <a:solidFill>
                  <a:srgbClr val="7030A0"/>
                </a:solidFill>
              </a:rPr>
              <a:t>a.p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p.p</a:t>
            </a:r>
            <a:r>
              <a:rPr lang="en-US" altLang="zh-CN" sz="2400" dirty="0">
                <a:solidFill>
                  <a:srgbClr val="7030A0"/>
                </a:solidFill>
              </a:rPr>
              <a:t># </a:t>
            </a:r>
            <a:r>
              <a:rPr lang="en-US" altLang="zh-CN" sz="2400" dirty="0"/>
              <a:t>) }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396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删除基本表（续）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9044" y="1556792"/>
            <a:ext cx="8229600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</a:t>
            </a:r>
            <a:r>
              <a:rPr lang="zh-CN" altLang="en-US" sz="2400" dirty="0"/>
              <a:t>续</a:t>
            </a:r>
            <a:r>
              <a:rPr lang="en-US" altLang="zh-CN" sz="2400" dirty="0"/>
              <a:t>]</a:t>
            </a:r>
            <a:r>
              <a:rPr lang="zh-CN" altLang="en-US" sz="2400" dirty="0"/>
              <a:t>如果选择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时可以删除表，视图也自动被删除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DROP TABLE Student CASCADE; 	    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--</a:t>
            </a:r>
            <a:r>
              <a:rPr lang="en-US" altLang="zh-CN" sz="2400" dirty="0">
                <a:solidFill>
                  <a:srgbClr val="FF00FF"/>
                </a:solidFill>
              </a:rPr>
              <a:t>NOTICE</a:t>
            </a:r>
            <a:r>
              <a:rPr lang="en-US" altLang="zh-CN" sz="2400" dirty="0"/>
              <a:t>: drop cascades to view </a:t>
            </a:r>
            <a:r>
              <a:rPr lang="en-US" altLang="zh-CN" sz="2400" dirty="0" err="1"/>
              <a:t>IS_Student</a:t>
            </a:r>
            <a:endParaRPr lang="en-US" altLang="zh-CN" sz="2400" dirty="0"/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SELECT * FROM </a:t>
            </a:r>
            <a:r>
              <a:rPr lang="en-US" altLang="zh-CN" sz="2400" dirty="0" err="1"/>
              <a:t>IS_Student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--</a:t>
            </a:r>
            <a:r>
              <a:rPr lang="en-US" altLang="zh-CN" sz="2400" dirty="0">
                <a:solidFill>
                  <a:srgbClr val="FF00FF"/>
                </a:solidFill>
              </a:rPr>
              <a:t>ERROR</a:t>
            </a:r>
            <a:r>
              <a:rPr lang="en-US" altLang="zh-CN" sz="2400" dirty="0"/>
              <a:t>: relation " </a:t>
            </a:r>
            <a:r>
              <a:rPr lang="en-US" altLang="zh-CN" sz="2400" dirty="0" err="1"/>
              <a:t>IS_Student</a:t>
            </a:r>
            <a:r>
              <a:rPr lang="en-US" altLang="zh-CN" sz="2400" dirty="0"/>
              <a:t> " does not exist </a:t>
            </a:r>
          </a:p>
          <a:p>
            <a:pPr eaLnBrk="1" hangingPunct="1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34410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4988" y="116632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sz="5000" dirty="0"/>
              <a:t>删除基本表（续）</a:t>
            </a:r>
          </a:p>
        </p:txBody>
      </p:sp>
      <p:sp>
        <p:nvSpPr>
          <p:cNvPr id="54275" name="Rectangle 5"/>
          <p:cNvSpPr>
            <a:spLocks noChangeArrowheads="1"/>
          </p:cNvSpPr>
          <p:nvPr/>
        </p:nvSpPr>
        <p:spPr bwMode="auto">
          <a:xfrm>
            <a:off x="2686746" y="2229525"/>
            <a:ext cx="18473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6" name="Line 167"/>
          <p:cNvSpPr>
            <a:spLocks noChangeShapeType="1"/>
          </p:cNvSpPr>
          <p:nvPr/>
        </p:nvSpPr>
        <p:spPr bwMode="auto">
          <a:xfrm>
            <a:off x="5458520" y="259465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44565"/>
              </p:ext>
            </p:extLst>
          </p:nvPr>
        </p:nvGraphicFramePr>
        <p:xfrm>
          <a:off x="895028" y="1514079"/>
          <a:ext cx="8608254" cy="4678501"/>
        </p:xfrm>
        <a:graphic>
          <a:graphicData uri="http://schemas.openxmlformats.org/drawingml/2006/table">
            <a:tbl>
              <a:tblPr/>
              <a:tblGrid>
                <a:gridCol w="436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91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526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号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标准及主流数据库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                    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的处理方式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依赖基本表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的对象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SQL2011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Kingbase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 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Oracle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12c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MS SQL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Server 2012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索引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无规定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视图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6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DEFAULT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PRIMARY KEY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CHECK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（只含该表的列）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NULL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等约束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外码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FOREIGN KEY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触发器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TRIGGER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函数或存储过程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保留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292" name="Text Box 873"/>
          <p:cNvSpPr txBox="1">
            <a:spLocks noChangeArrowheads="1"/>
          </p:cNvSpPr>
          <p:nvPr/>
        </p:nvSpPr>
        <p:spPr bwMode="auto">
          <a:xfrm>
            <a:off x="1080196" y="1170663"/>
            <a:ext cx="6980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zh-CN" sz="2000" dirty="0"/>
              <a:t>DROP TABLE</a:t>
            </a:r>
            <a:r>
              <a:rPr lang="zh-CN" altLang="en-US" sz="2000" dirty="0"/>
              <a:t>时，</a:t>
            </a:r>
            <a:r>
              <a:rPr lang="en-US" altLang="zh-CN" sz="2000" dirty="0"/>
              <a:t>SQL2011 </a:t>
            </a:r>
            <a:r>
              <a:rPr lang="zh-CN" altLang="en-US" sz="2000" dirty="0"/>
              <a:t>与 </a:t>
            </a:r>
            <a:r>
              <a:rPr lang="en-US" altLang="zh-CN" sz="2000" dirty="0"/>
              <a:t>3</a:t>
            </a:r>
            <a:r>
              <a:rPr lang="zh-CN" altLang="en-US" sz="2000" dirty="0"/>
              <a:t>个</a:t>
            </a:r>
            <a:r>
              <a:rPr lang="en-US" altLang="zh-CN" sz="2000" dirty="0"/>
              <a:t>RDBMS</a:t>
            </a:r>
            <a:r>
              <a:rPr lang="zh-CN" altLang="en-US" sz="2000" dirty="0"/>
              <a:t>的处理策略比较</a:t>
            </a:r>
          </a:p>
        </p:txBody>
      </p:sp>
      <p:sp>
        <p:nvSpPr>
          <p:cNvPr id="54365" name="Rectangle 876"/>
          <p:cNvSpPr>
            <a:spLocks noChangeArrowheads="1"/>
          </p:cNvSpPr>
          <p:nvPr/>
        </p:nvSpPr>
        <p:spPr bwMode="auto">
          <a:xfrm>
            <a:off x="1110358" y="6179226"/>
            <a:ext cx="8893175" cy="56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1400" dirty="0"/>
              <a:t>R</a:t>
            </a:r>
            <a:r>
              <a:rPr lang="zh-CN" altLang="en-US" sz="1400" dirty="0"/>
              <a:t>表示</a:t>
            </a:r>
            <a:r>
              <a:rPr lang="en-US" altLang="zh-CN" sz="1400" dirty="0"/>
              <a:t>RESTRICT , C</a:t>
            </a:r>
            <a:r>
              <a:rPr lang="zh-CN" altLang="en-US" sz="1400" dirty="0"/>
              <a:t>表示</a:t>
            </a:r>
            <a:r>
              <a:rPr lang="en-US" altLang="zh-CN" sz="1400" dirty="0"/>
              <a:t>CASCADE</a:t>
            </a:r>
          </a:p>
          <a:p>
            <a:pPr eaLnBrk="1" hangingPunct="1">
              <a:lnSpc>
                <a:spcPct val="120000"/>
              </a:lnSpc>
            </a:pPr>
            <a:r>
              <a:rPr lang="en-US" sz="1400" dirty="0"/>
              <a:t> </a:t>
            </a:r>
            <a:r>
              <a:rPr lang="en-US" altLang="zh-CN" sz="1400" dirty="0"/>
              <a:t>'×'</a:t>
            </a:r>
            <a:r>
              <a:rPr lang="zh-CN" altLang="en-US" sz="1400" dirty="0"/>
              <a:t>表示不能删除基本表，</a:t>
            </a:r>
            <a:r>
              <a:rPr lang="en-US" altLang="zh-CN" sz="1400" dirty="0"/>
              <a:t>'√'</a:t>
            </a:r>
            <a:r>
              <a:rPr lang="zh-CN" altLang="en-US" sz="1400" dirty="0"/>
              <a:t>表示能删除基本表，‘保留’表示删除基本表后，还保留依赖对象 </a:t>
            </a:r>
          </a:p>
        </p:txBody>
      </p:sp>
      <p:cxnSp>
        <p:nvCxnSpPr>
          <p:cNvPr id="54366" name="直接连接符 14"/>
          <p:cNvCxnSpPr>
            <a:cxnSpLocks noChangeShapeType="1"/>
          </p:cNvCxnSpPr>
          <p:nvPr/>
        </p:nvCxnSpPr>
        <p:spPr bwMode="auto">
          <a:xfrm>
            <a:off x="1338455" y="1498779"/>
            <a:ext cx="2881312" cy="13684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7944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 idx="4294967295"/>
          </p:nvPr>
        </p:nvSpPr>
        <p:spPr>
          <a:xfrm>
            <a:off x="514350" y="353843"/>
            <a:ext cx="9258300" cy="1141414"/>
          </a:xfrm>
        </p:spPr>
        <p:txBody>
          <a:bodyPr/>
          <a:lstStyle/>
          <a:p>
            <a:pPr eaLnBrk="1" hangingPunct="1"/>
            <a:r>
              <a:rPr lang="zh-CN" altLang="en-US" sz="5000" dirty="0"/>
              <a:t>数据字典（</a:t>
            </a:r>
            <a:r>
              <a:rPr lang="en-US" altLang="zh-CN" sz="5000" dirty="0"/>
              <a:t>Catalog</a:t>
            </a:r>
            <a:r>
              <a:rPr lang="zh-CN" altLang="en-US" sz="5000" dirty="0"/>
              <a:t>）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4294967295"/>
          </p:nvPr>
        </p:nvSpPr>
        <p:spPr>
          <a:xfrm>
            <a:off x="895028" y="1628800"/>
            <a:ext cx="8229600" cy="4494759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数据字典是关系数据库管理系统内部的一组系统表，它记录了数据库中所有定义信息：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关系模式定义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视图定义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索引定义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完整性约束定义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各类用户对数据库的操作权限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统计信息等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关系数据库管理系统在执行</a:t>
            </a:r>
            <a:r>
              <a:rPr lang="en-US" altLang="zh-CN" dirty="0"/>
              <a:t>SQL</a:t>
            </a:r>
            <a:r>
              <a:rPr lang="zh-CN" altLang="en-US" dirty="0"/>
              <a:t>的数据定义语句时，实际上就是在更新数据字典表中的相应信息。</a:t>
            </a:r>
          </a:p>
        </p:txBody>
      </p:sp>
    </p:spTree>
    <p:extLst>
      <p:ext uri="{BB962C8B-B14F-4D97-AF65-F5344CB8AC3E}">
        <p14:creationId xmlns:p14="http://schemas.microsoft.com/office/powerpoint/2010/main" val="3328160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5000" dirty="0" err="1"/>
              <a:t>PostgreSQL</a:t>
            </a:r>
            <a:r>
              <a:rPr lang="zh-CN" altLang="en-US" sz="5000" dirty="0"/>
              <a:t>数据字典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2FBC-7193-C243-84A5-C42C0D4BC21D}" type="slidenum">
              <a:rPr lang="zh-CN" altLang="en-US" smtClean="0">
                <a:solidFill>
                  <a:srgbClr val="000000"/>
                </a:solidFill>
              </a:rPr>
              <a:pPr/>
              <a:t>33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1" y="1988840"/>
            <a:ext cx="72961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16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5000" dirty="0"/>
              <a:t>2. </a:t>
            </a:r>
            <a:r>
              <a:rPr lang="zh-CN" altLang="en-US" sz="5000" dirty="0"/>
              <a:t>插入数据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2060847"/>
            <a:ext cx="8229600" cy="442091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3200" dirty="0"/>
              <a:t>两种插入数据方式</a:t>
            </a:r>
          </a:p>
          <a:p>
            <a:pPr lvl="1">
              <a:lnSpc>
                <a:spcPct val="140000"/>
              </a:lnSpc>
            </a:pPr>
            <a:r>
              <a:rPr lang="zh-CN" altLang="en-US" sz="3200" dirty="0"/>
              <a:t>插入元组</a:t>
            </a:r>
          </a:p>
          <a:p>
            <a:pPr lvl="1">
              <a:lnSpc>
                <a:spcPct val="140000"/>
              </a:lnSpc>
            </a:pPr>
            <a:r>
              <a:rPr lang="zh-CN" altLang="en-US" sz="3200" dirty="0"/>
              <a:t>插入子查询结果</a:t>
            </a:r>
            <a:br>
              <a:rPr lang="en-US" altLang="zh-CN" sz="3200" dirty="0"/>
            </a:br>
            <a:r>
              <a:rPr lang="zh-CN" altLang="en-US" sz="3200" dirty="0"/>
              <a:t>一次插入多个元组 </a:t>
            </a:r>
          </a:p>
          <a:p>
            <a:pPr eaLnBrk="1" hangingPunct="1">
              <a:lnSpc>
                <a:spcPct val="14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40181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插入元组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844824"/>
            <a:ext cx="8229600" cy="478256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INTO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&gt;…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609600" indent="-609600">
              <a:lnSpc>
                <a:spcPct val="13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VALUES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2&gt;]…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609600" indent="-60960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  <a:p>
            <a:pPr marL="990600" lvl="1" indent="-533400"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将新元组插入指定表中</a:t>
            </a:r>
          </a:p>
          <a:p>
            <a:pPr marL="990600" lvl="1" indent="-533400"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0472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插入元组（续）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8226" y="1772816"/>
            <a:ext cx="8507413" cy="482801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指定要插入数据的表名及属性列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属性列的顺序可与表定义中的顺序不一致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没有指定属性列：表示要插入的是一条完整的元组，且属性列属性与表定义中的顺序一致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指定部分属性列：插入的元组在其余属性列上取空值</a:t>
            </a:r>
          </a:p>
        </p:txBody>
      </p:sp>
    </p:spTree>
    <p:extLst>
      <p:ext uri="{BB962C8B-B14F-4D97-AF65-F5344CB8AC3E}">
        <p14:creationId xmlns:p14="http://schemas.microsoft.com/office/powerpoint/2010/main" val="1799862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插入元组（续）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052" y="2060848"/>
            <a:ext cx="8507413" cy="403592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提供的值必须与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子句匹配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值的个数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</p:txBody>
      </p:sp>
    </p:spTree>
    <p:extLst>
      <p:ext uri="{BB962C8B-B14F-4D97-AF65-F5344CB8AC3E}">
        <p14:creationId xmlns:p14="http://schemas.microsoft.com/office/powerpoint/2010/main" val="1076674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插入元组（续）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844824"/>
            <a:ext cx="8229600" cy="453548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3.69]</a:t>
            </a:r>
            <a:r>
              <a:rPr lang="zh-CN" altLang="en-US" sz="2400" dirty="0"/>
              <a:t>将一个新学生元组</a:t>
            </a:r>
            <a:r>
              <a:rPr lang="en-US" sz="2400" dirty="0"/>
              <a:t>（</a:t>
            </a:r>
            <a:r>
              <a:rPr lang="zh-CN" altLang="en-US" sz="2400" dirty="0"/>
              <a:t>学号：</a:t>
            </a:r>
            <a:r>
              <a:rPr lang="en-US" altLang="zh-CN" sz="2400" dirty="0"/>
              <a:t>201215128</a:t>
            </a:r>
            <a:r>
              <a:rPr lang="zh-CN" altLang="en-US" sz="2400" dirty="0"/>
              <a:t>;姓名：陈冬;性别：男;所在系：</a:t>
            </a:r>
            <a:r>
              <a:rPr lang="en-US" altLang="zh-CN" sz="2400" dirty="0"/>
              <a:t>IS</a:t>
            </a:r>
            <a:r>
              <a:rPr lang="zh-CN" altLang="en-US" sz="2400" dirty="0"/>
              <a:t>;年龄：</a:t>
            </a:r>
            <a:r>
              <a:rPr lang="en-US" altLang="zh-CN" sz="2400" dirty="0"/>
              <a:t>18</a:t>
            </a:r>
            <a:r>
              <a:rPr lang="zh-CN" altLang="en-US" sz="2400" dirty="0"/>
              <a:t>岁</a:t>
            </a:r>
            <a:r>
              <a:rPr lang="en-US" sz="2400" dirty="0"/>
              <a:t>）</a:t>
            </a:r>
            <a:r>
              <a:rPr lang="zh-CN" altLang="en-US" sz="2400" dirty="0"/>
              <a:t>插入到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INTO  Student 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Sname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Ssex</a:t>
            </a:r>
            <a:r>
              <a:rPr lang="zh-CN" altLang="en-US" sz="2400" dirty="0"/>
              <a:t>,</a:t>
            </a:r>
            <a:r>
              <a:rPr lang="en-US" altLang="zh-CN" sz="2400" dirty="0" err="1"/>
              <a:t>Sdept</a:t>
            </a:r>
            <a:r>
              <a:rPr lang="zh-CN" altLang="en-US" sz="2400" dirty="0"/>
              <a:t>,</a:t>
            </a:r>
            <a:r>
              <a:rPr lang="en-US" altLang="zh-CN" sz="2400" dirty="0"/>
              <a:t>Sage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VALUES </a:t>
            </a:r>
            <a:r>
              <a:rPr lang="zh-CN" altLang="en-US" sz="2400" dirty="0"/>
              <a:t>(</a:t>
            </a:r>
            <a:r>
              <a:rPr lang="en-US" altLang="zh-CN" sz="2400" dirty="0"/>
              <a:t>'201215128'</a:t>
            </a:r>
            <a:r>
              <a:rPr lang="zh-CN" altLang="en-US" sz="2400" dirty="0"/>
              <a:t>,</a:t>
            </a:r>
            <a:r>
              <a:rPr lang="en-US" altLang="zh-CN" sz="2400" dirty="0"/>
              <a:t>'</a:t>
            </a:r>
            <a:r>
              <a:rPr lang="zh-CN" altLang="en-US" sz="2400" dirty="0"/>
              <a:t>陈冬</a:t>
            </a:r>
            <a:r>
              <a:rPr lang="en-US" altLang="zh-CN" sz="2400" dirty="0"/>
              <a:t>'</a:t>
            </a:r>
            <a:r>
              <a:rPr lang="zh-CN" altLang="en-US" sz="2400" dirty="0"/>
              <a:t>,</a:t>
            </a:r>
            <a:r>
              <a:rPr lang="en-US" altLang="zh-CN" sz="2400" dirty="0"/>
              <a:t>'</a:t>
            </a:r>
            <a:r>
              <a:rPr lang="zh-CN" altLang="en-US" sz="2400" dirty="0"/>
              <a:t>男</a:t>
            </a:r>
            <a:r>
              <a:rPr lang="en-US" altLang="zh-CN" sz="2400" dirty="0"/>
              <a:t>'</a:t>
            </a:r>
            <a:r>
              <a:rPr lang="zh-CN" altLang="en-US" sz="2400" dirty="0"/>
              <a:t>,</a:t>
            </a:r>
            <a:r>
              <a:rPr lang="en-US" altLang="zh-CN" sz="2400" dirty="0"/>
              <a:t>'IS'</a:t>
            </a:r>
            <a:r>
              <a:rPr lang="zh-CN" altLang="en-US" sz="2400" dirty="0"/>
              <a:t>,</a:t>
            </a:r>
            <a:r>
              <a:rPr lang="en-US" altLang="zh-CN" sz="2400" dirty="0"/>
              <a:t>18</a:t>
            </a:r>
            <a:r>
              <a:rPr lang="zh-CN" altLang="en-US" sz="2400" dirty="0"/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12194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插入元组（续）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700808"/>
            <a:ext cx="9258300" cy="4610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3.71] </a:t>
            </a:r>
            <a:r>
              <a:rPr lang="zh-CN" altLang="en-US" sz="2400" dirty="0"/>
              <a:t>插入一条选课记录</a:t>
            </a:r>
            <a:r>
              <a:rPr lang="en-US" sz="2400" dirty="0"/>
              <a:t>（ </a:t>
            </a:r>
            <a:r>
              <a:rPr lang="en-US" altLang="zh-CN" sz="2400" dirty="0"/>
              <a:t>'200215128'</a:t>
            </a:r>
            <a:r>
              <a:rPr lang="zh-CN" altLang="en-US" sz="2400" dirty="0"/>
              <a:t>,</a:t>
            </a:r>
            <a:r>
              <a:rPr lang="en-US" altLang="zh-CN" sz="2400" dirty="0"/>
              <a:t>'1 '</a:t>
            </a:r>
            <a:r>
              <a:rPr lang="en-US" sz="2400" dirty="0"/>
              <a:t>）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dirty="0"/>
              <a:t>    </a:t>
            </a:r>
            <a:r>
              <a:rPr lang="en-US" altLang="zh-CN" sz="2400" dirty="0"/>
              <a:t>INTO SC</a:t>
            </a:r>
            <a:r>
              <a:rPr lang="zh-CN" altLang="en-US" sz="2400" dirty="0"/>
              <a:t>(</a:t>
            </a:r>
            <a:r>
              <a:rPr lang="en-US" altLang="zh-CN" sz="2400" dirty="0" err="1"/>
              <a:t>Sno</a:t>
            </a:r>
            <a:r>
              <a:rPr lang="zh-CN" altLang="en-US" sz="2400" dirty="0"/>
              <a:t>,</a:t>
            </a:r>
            <a:r>
              <a:rPr lang="en-US" altLang="zh-CN" sz="2400" dirty="0" err="1"/>
              <a:t>Cno</a:t>
            </a:r>
            <a:r>
              <a:rPr lang="zh-CN" altLang="en-US" sz="24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VALUES </a:t>
            </a:r>
            <a:r>
              <a:rPr lang="zh-CN" altLang="en-US" sz="2400" dirty="0"/>
              <a:t>('</a:t>
            </a:r>
            <a:r>
              <a:rPr lang="en-US" altLang="zh-CN" sz="2400" dirty="0"/>
              <a:t>201215128 </a:t>
            </a:r>
            <a:r>
              <a:rPr lang="zh-CN" altLang="en-US" sz="2400" dirty="0"/>
              <a:t>',' </a:t>
            </a:r>
            <a:r>
              <a:rPr lang="en-US" altLang="zh-CN" sz="2400" dirty="0"/>
              <a:t>1 </a:t>
            </a:r>
            <a:r>
              <a:rPr lang="zh-CN" altLang="en-US" sz="2400" dirty="0"/>
              <a:t>');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关系数据库管理系统将在新插入记录的</a:t>
            </a:r>
            <a:r>
              <a:rPr lang="en-US" altLang="zh-CN" sz="2400" dirty="0"/>
              <a:t>Grade</a:t>
            </a:r>
            <a:r>
              <a:rPr lang="zh-CN" altLang="en-US" sz="2400" dirty="0"/>
              <a:t>列上自动地赋空值。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INTO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VALUES </a:t>
            </a:r>
            <a:r>
              <a:rPr lang="zh-CN" altLang="en-US" sz="2400" dirty="0"/>
              <a:t>(</a:t>
            </a:r>
            <a:r>
              <a:rPr lang="en-US" altLang="zh-CN" sz="2400" dirty="0"/>
              <a:t>' 201215128 '</a:t>
            </a:r>
            <a:r>
              <a:rPr lang="zh-CN" altLang="en-US" sz="2400" dirty="0"/>
              <a:t>,</a:t>
            </a:r>
            <a:r>
              <a:rPr lang="en-US" altLang="zh-CN" sz="2400" dirty="0"/>
              <a:t>' 1 '</a:t>
            </a:r>
            <a:r>
              <a:rPr lang="zh-CN" altLang="en-US" sz="2400" dirty="0"/>
              <a:t>,</a:t>
            </a:r>
            <a:r>
              <a:rPr lang="en-US" altLang="zh-CN" sz="2400" dirty="0"/>
              <a:t>NULL</a:t>
            </a:r>
            <a:r>
              <a:rPr lang="zh-CN" alt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822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关系演算 </a:t>
            </a:r>
            <a:r>
              <a:rPr lang="en-US" altLang="zh-CN" dirty="0">
                <a:sym typeface="Wingdings" panose="05000000000000000000" pitchFamily="2" charset="2"/>
              </a:rPr>
              <a:t> SQL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4350" y="1559415"/>
            <a:ext cx="9258300" cy="4610100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{ </a:t>
            </a:r>
            <a:r>
              <a:rPr lang="en-US" altLang="zh-CN" sz="2400" i="1" dirty="0"/>
              <a:t>t</a:t>
            </a:r>
            <a:r>
              <a:rPr lang="en-US" altLang="zh-CN" sz="2400" dirty="0"/>
              <a:t> : </a:t>
            </a:r>
            <a:r>
              <a:rPr lang="en-US" altLang="zh-CN" sz="2400" dirty="0">
                <a:solidFill>
                  <a:srgbClr val="00B0F0"/>
                </a:solidFill>
              </a:rPr>
              <a:t>{name} </a:t>
            </a:r>
            <a:r>
              <a:rPr lang="en-US" altLang="zh-CN" sz="2400" dirty="0"/>
              <a:t>| ∃ </a:t>
            </a:r>
            <a:r>
              <a:rPr lang="en-US" altLang="zh-CN" sz="2400" i="1" dirty="0"/>
              <a:t>s</a:t>
            </a:r>
            <a:r>
              <a:rPr lang="en-US" altLang="zh-CN" sz="2400" dirty="0"/>
              <a:t> : {name, wage} ( </a:t>
            </a:r>
            <a:r>
              <a:rPr lang="en-US" altLang="zh-CN" sz="2400" dirty="0">
                <a:solidFill>
                  <a:srgbClr val="FF0000"/>
                </a:solidFill>
              </a:rPr>
              <a:t>Employee(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dirty="0">
                <a:solidFill>
                  <a:srgbClr val="FF0000"/>
                </a:solidFill>
              </a:rPr>
              <a:t>) ∧ </a:t>
            </a:r>
            <a:r>
              <a:rPr lang="en-US" altLang="zh-CN" sz="2400" i="1" dirty="0" err="1">
                <a:solidFill>
                  <a:srgbClr val="FF0000"/>
                </a:solidFill>
              </a:rPr>
              <a:t>s</a:t>
            </a:r>
            <a:r>
              <a:rPr lang="en-US" altLang="zh-CN" sz="2400" dirty="0" err="1">
                <a:solidFill>
                  <a:srgbClr val="FF0000"/>
                </a:solidFill>
              </a:rPr>
              <a:t>.wage</a:t>
            </a:r>
            <a:r>
              <a:rPr lang="en-US" altLang="zh-CN" sz="2400" dirty="0">
                <a:solidFill>
                  <a:srgbClr val="FF0000"/>
                </a:solidFill>
              </a:rPr>
              <a:t> = 50.000</a:t>
            </a:r>
            <a:r>
              <a:rPr lang="en-US" altLang="zh-CN" sz="2400" dirty="0"/>
              <a:t> ∧ </a:t>
            </a:r>
            <a:r>
              <a:rPr lang="en-US" altLang="zh-CN" sz="2400" i="1" dirty="0">
                <a:solidFill>
                  <a:srgbClr val="00B0F0"/>
                </a:solidFill>
              </a:rPr>
              <a:t>t</a:t>
            </a:r>
            <a:r>
              <a:rPr lang="en-US" altLang="zh-CN" sz="2400" dirty="0">
                <a:solidFill>
                  <a:srgbClr val="00B0F0"/>
                </a:solidFill>
              </a:rPr>
              <a:t>.name = </a:t>
            </a:r>
            <a:r>
              <a:rPr lang="en-US" altLang="zh-CN" sz="2400" i="1" dirty="0">
                <a:solidFill>
                  <a:srgbClr val="00B0F0"/>
                </a:solidFill>
              </a:rPr>
              <a:t>s</a:t>
            </a:r>
            <a:r>
              <a:rPr lang="en-US" altLang="zh-CN" sz="2400" dirty="0">
                <a:solidFill>
                  <a:srgbClr val="00B0F0"/>
                </a:solidFill>
              </a:rPr>
              <a:t>.name </a:t>
            </a:r>
            <a:r>
              <a:rPr lang="en-US" altLang="zh-CN" sz="2400" dirty="0"/>
              <a:t>) }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i="1" dirty="0"/>
              <a:t>Select name From Employee</a:t>
            </a:r>
            <a:br>
              <a:rPr lang="en-US" altLang="zh-CN" sz="2400" i="1" dirty="0"/>
            </a:br>
            <a:r>
              <a:rPr lang="en-US" altLang="zh-CN" sz="2400" i="1" dirty="0"/>
              <a:t>	Where wage = 50.000;</a:t>
            </a:r>
          </a:p>
          <a:p>
            <a:r>
              <a:rPr lang="en-US" altLang="zh-CN" sz="2400" dirty="0"/>
              <a:t>{ t : </a:t>
            </a:r>
            <a:r>
              <a:rPr lang="en-US" altLang="zh-CN" sz="2400" dirty="0">
                <a:solidFill>
                  <a:srgbClr val="00B0F0"/>
                </a:solidFill>
              </a:rPr>
              <a:t>{supplier, article} </a:t>
            </a:r>
            <a:r>
              <a:rPr lang="en-US" altLang="zh-CN" sz="2400" dirty="0"/>
              <a:t>| ∃ s : {s#,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} ( Supplier(s) ∧ </a:t>
            </a:r>
            <a:r>
              <a:rPr lang="en-US" altLang="zh-CN" sz="2400" dirty="0" err="1">
                <a:solidFill>
                  <a:srgbClr val="00B0F0"/>
                </a:solidFill>
              </a:rPr>
              <a:t>s.sname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t.supplier</a:t>
            </a:r>
            <a:r>
              <a:rPr lang="en-US" altLang="zh-CN" sz="2400" dirty="0"/>
              <a:t> ∧ ∃ p : {p#, </a:t>
            </a:r>
            <a:r>
              <a:rPr lang="en-US" altLang="zh-CN" sz="2400" dirty="0" err="1"/>
              <a:t>pname</a:t>
            </a:r>
            <a:r>
              <a:rPr lang="en-US" altLang="zh-CN" sz="2400" dirty="0"/>
              <a:t>} ( Product(p) ∧ </a:t>
            </a:r>
            <a:r>
              <a:rPr lang="en-US" altLang="zh-CN" sz="2400" dirty="0" err="1">
                <a:solidFill>
                  <a:srgbClr val="00B0F0"/>
                </a:solidFill>
              </a:rPr>
              <a:t>p.pname</a:t>
            </a:r>
            <a:r>
              <a:rPr lang="en-US" altLang="zh-CN" sz="2400" dirty="0">
                <a:solidFill>
                  <a:srgbClr val="00B0F0"/>
                </a:solidFill>
              </a:rPr>
              <a:t> = </a:t>
            </a:r>
            <a:r>
              <a:rPr lang="en-US" altLang="zh-CN" sz="2400" dirty="0" err="1">
                <a:solidFill>
                  <a:srgbClr val="00B0F0"/>
                </a:solidFill>
              </a:rPr>
              <a:t>t.article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/>
              <a:t>∧ ∃ a : {s#, p#} ( Supplies(a) ∧ </a:t>
            </a:r>
            <a:r>
              <a:rPr lang="en-US" altLang="zh-CN" sz="2400" dirty="0" err="1">
                <a:solidFill>
                  <a:srgbClr val="7030A0"/>
                </a:solidFill>
              </a:rPr>
              <a:t>s.s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a.s</a:t>
            </a:r>
            <a:r>
              <a:rPr lang="en-US" altLang="zh-CN" sz="2400" dirty="0">
                <a:solidFill>
                  <a:srgbClr val="7030A0"/>
                </a:solidFill>
              </a:rPr>
              <a:t># ∧ </a:t>
            </a:r>
            <a:r>
              <a:rPr lang="en-US" altLang="zh-CN" sz="2400" dirty="0" err="1">
                <a:solidFill>
                  <a:srgbClr val="7030A0"/>
                </a:solidFill>
              </a:rPr>
              <a:t>a.p</a:t>
            </a:r>
            <a:r>
              <a:rPr lang="en-US" altLang="zh-CN" sz="2400" dirty="0">
                <a:solidFill>
                  <a:srgbClr val="7030A0"/>
                </a:solidFill>
              </a:rPr>
              <a:t># = </a:t>
            </a:r>
            <a:r>
              <a:rPr lang="en-US" altLang="zh-CN" sz="2400" dirty="0" err="1">
                <a:solidFill>
                  <a:srgbClr val="7030A0"/>
                </a:solidFill>
              </a:rPr>
              <a:t>p.p</a:t>
            </a:r>
            <a:r>
              <a:rPr lang="en-US" altLang="zh-CN" sz="2400" dirty="0">
                <a:solidFill>
                  <a:srgbClr val="7030A0"/>
                </a:solidFill>
              </a:rPr>
              <a:t># </a:t>
            </a:r>
            <a:r>
              <a:rPr lang="en-US" altLang="zh-CN" sz="2400" dirty="0"/>
              <a:t>) }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i="1" dirty="0"/>
              <a:t>Select </a:t>
            </a:r>
            <a:r>
              <a:rPr lang="en-US" altLang="zh-CN" sz="2400" i="1" dirty="0" err="1"/>
              <a:t>s.sname</a:t>
            </a:r>
            <a:r>
              <a:rPr lang="en-US" altLang="zh-CN" sz="2400" i="1" dirty="0"/>
              <a:t> as supplier, </a:t>
            </a:r>
            <a:r>
              <a:rPr lang="en-US" altLang="zh-CN" sz="2400" i="1" dirty="0" err="1"/>
              <a:t>p.pname</a:t>
            </a:r>
            <a:r>
              <a:rPr lang="en-US" altLang="zh-CN" sz="2400" i="1" dirty="0"/>
              <a:t> as article</a:t>
            </a:r>
            <a:br>
              <a:rPr lang="en-US" altLang="zh-CN" sz="2400" i="1" dirty="0"/>
            </a:br>
            <a:r>
              <a:rPr lang="en-US" altLang="zh-CN" sz="2400" i="1" dirty="0"/>
              <a:t>	From Supplier s, Product p, Supplies a</a:t>
            </a:r>
            <a:br>
              <a:rPr lang="en-US" altLang="zh-CN" sz="2400" i="1" dirty="0"/>
            </a:br>
            <a:r>
              <a:rPr lang="en-US" altLang="zh-CN" sz="2400" i="1" dirty="0"/>
              <a:t>	Where</a:t>
            </a:r>
            <a:r>
              <a:rPr lang="en-US" altLang="zh-CN" sz="2400" i="1" dirty="0">
                <a:solidFill>
                  <a:schemeClr val="tx1"/>
                </a:solidFill>
              </a:rPr>
              <a:t> </a:t>
            </a:r>
            <a:r>
              <a:rPr lang="en-US" altLang="zh-CN" sz="2400" i="1" dirty="0" err="1">
                <a:solidFill>
                  <a:schemeClr val="tx1"/>
                </a:solidFill>
              </a:rPr>
              <a:t>s.s</a:t>
            </a:r>
            <a:r>
              <a:rPr lang="en-US" altLang="zh-CN" sz="2400" i="1" dirty="0">
                <a:solidFill>
                  <a:schemeClr val="tx1"/>
                </a:solidFill>
              </a:rPr>
              <a:t># = </a:t>
            </a:r>
            <a:r>
              <a:rPr lang="en-US" altLang="zh-CN" sz="2400" i="1" dirty="0" err="1">
                <a:solidFill>
                  <a:schemeClr val="tx1"/>
                </a:solidFill>
              </a:rPr>
              <a:t>a.s</a:t>
            </a:r>
            <a:r>
              <a:rPr lang="en-US" altLang="zh-CN" sz="2400" i="1" dirty="0">
                <a:solidFill>
                  <a:schemeClr val="tx1"/>
                </a:solidFill>
              </a:rPr>
              <a:t># AND </a:t>
            </a:r>
            <a:r>
              <a:rPr lang="en-US" altLang="zh-CN" sz="2400" i="1" dirty="0" err="1">
                <a:solidFill>
                  <a:schemeClr val="tx1"/>
                </a:solidFill>
              </a:rPr>
              <a:t>a.p</a:t>
            </a:r>
            <a:r>
              <a:rPr lang="en-US" altLang="zh-CN" sz="2400" i="1" dirty="0">
                <a:solidFill>
                  <a:schemeClr val="tx1"/>
                </a:solidFill>
              </a:rPr>
              <a:t># = </a:t>
            </a:r>
            <a:r>
              <a:rPr lang="en-US" altLang="zh-CN" sz="2400" i="1" dirty="0" err="1">
                <a:solidFill>
                  <a:schemeClr val="tx1"/>
                </a:solidFill>
              </a:rPr>
              <a:t>p.p</a:t>
            </a:r>
            <a:r>
              <a:rPr lang="en-US" altLang="zh-CN" sz="2400" i="1" dirty="0">
                <a:solidFill>
                  <a:schemeClr val="tx1"/>
                </a:solidFill>
              </a:rPr>
              <a:t>#;</a:t>
            </a: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56299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插入元组（续）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7036" y="1844824"/>
            <a:ext cx="8569325" cy="47672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3.70]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将学生张成民的信息插入到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表中。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	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INSERT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	INTO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	VALUES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'张成民'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'男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,18,'CS'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919106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5000" dirty="0"/>
              <a:t>3. </a:t>
            </a:r>
            <a:r>
              <a:rPr lang="zh-CN" altLang="en-US" sz="5000" dirty="0"/>
              <a:t>数据查询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1012" y="1484784"/>
            <a:ext cx="9178925" cy="48895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</a:p>
          <a:p>
            <a:pPr marL="603250" indent="23813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[ALL|DISTINCT]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&gt;] …</a:t>
            </a:r>
          </a:p>
          <a:p>
            <a:pPr marL="603250" indent="23813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&gt;[,&lt;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表名或视图名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]…|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语句)     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[AS]&lt;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819150" lvl="1" indent="-192088" algn="just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</a:t>
            </a:r>
          </a:p>
          <a:p>
            <a:pPr marL="819150" lvl="1" indent="-192088" algn="just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[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HAVING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] ]</a:t>
            </a:r>
          </a:p>
          <a:p>
            <a:pPr marL="819150" lvl="1" indent="-192088" algn="just" eaLnBrk="1" hangingPunct="1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 [ ASC|DESC ] 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819150" lvl="1" algn="just" eaLnBrk="1" hangingPunct="1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93648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选择表中的若干列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查询指定列</a:t>
            </a:r>
          </a:p>
          <a:p>
            <a:pPr algn="just" eaLnBrk="1" hangingPunct="1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3.16]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查询全体学生的学号与姓名。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 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3.17]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查询全体学生的姓名、学号、所在系。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2817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选择表中的若干列（续）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628800"/>
            <a:ext cx="8229600" cy="4565626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查询全部列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选出所有属性列：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关键字后面列出所有列名 </a:t>
            </a:r>
          </a:p>
          <a:p>
            <a:pPr lvl="2" algn="just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指定为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3.18]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查询全体学生的详细记录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*</a:t>
            </a:r>
          </a:p>
          <a:p>
            <a:pPr lvl="2" algn="just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59202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50925" y="1417641"/>
            <a:ext cx="8229600" cy="5106985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查询经过计算的值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目标列表达式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不仅可以为表中的属性列，也可以是表达式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0000"/>
              </a:lnSpc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3.19]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查全体学生的姓名及其出生年份。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2014-Sage          /*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假设当时为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2014-Sage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李勇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1994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刘晨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王敏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张立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1995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查询经过计算的值（续）</a:t>
            </a:r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1975148" y="4725144"/>
            <a:ext cx="25922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713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1012" y="1527671"/>
            <a:ext cx="8280400" cy="4925665"/>
          </a:xfrm>
        </p:spPr>
        <p:txBody>
          <a:bodyPr>
            <a:normAutofit fontScale="85000" lnSpcReduction="10000"/>
          </a:bodyPr>
          <a:lstStyle/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3.20]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查询全体学生的姓名、出生年份和所在的院系，要求用小写字母表示系名。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,2014-Sage,LOWER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'Year of Birth:'  2014-Sage   LOWER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李勇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1994       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刘晨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1995       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王敏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1996       	ma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张立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1995      	is 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查询经过计算的值（续）</a:t>
            </a:r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V="1">
            <a:off x="1831132" y="4671066"/>
            <a:ext cx="626469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79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改变查询结果的列标题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603250" indent="23813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'Year of Birth: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2014-Sage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BIRTHDAY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DEPARTMENT</a:t>
            </a:r>
          </a:p>
          <a:p>
            <a:pPr marL="603250" indent="23813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      BIRTH         BIRTHDAY   DEPARTMENT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n-US" altLang="zh-CN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李勇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1994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刘晨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1995 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王敏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1996             ma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张立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 of Birth:    1995             is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查询经过计算的值（续）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1687116" y="4293096"/>
            <a:ext cx="655272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98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417641"/>
            <a:ext cx="8229600" cy="50958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消除取值重复的行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如果没有指定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关键词，则缺省为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3.21]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查询选修了课程的学生学号。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等价于：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ALL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FROM 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执行上面的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语句后，结果为： </a:t>
            </a: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201215121</a:t>
            </a: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201215121</a:t>
            </a: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201215121</a:t>
            </a: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201215122</a:t>
            </a:r>
          </a:p>
          <a:p>
            <a:pPr marL="1303338" lvl="1" indent="4127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43510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201215122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/>
              <a:t>选择表中的若干元组</a:t>
            </a:r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2407196" y="4581128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17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874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5000" dirty="0"/>
              <a:t>消除取值重复的行（续）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850603"/>
            <a:ext cx="837565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DISTINCT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关键词，去掉表中重复的行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603250" indent="238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DISTINCT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238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03250" indent="2381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执行结果：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201215121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201215122</a:t>
            </a:r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2695228" y="4401252"/>
            <a:ext cx="2232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909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9388" y="380123"/>
            <a:ext cx="8208912" cy="563562"/>
          </a:xfrm>
        </p:spPr>
        <p:txBody>
          <a:bodyPr/>
          <a:lstStyle/>
          <a:p>
            <a:pPr eaLnBrk="1" hangingPunct="1"/>
            <a:r>
              <a:rPr lang="zh-CN" altLang="en-US" sz="5000" dirty="0"/>
              <a:t>查询满足条件的元组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714500" y="1752600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1943100" y="1752600"/>
            <a:ext cx="7010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81" name="Group 5"/>
          <p:cNvGraphicFramePr>
            <a:graphicFrameLocks noGrp="1"/>
          </p:cNvGraphicFramePr>
          <p:nvPr>
            <p:ph idx="4294967295"/>
          </p:nvPr>
        </p:nvGraphicFramePr>
        <p:xfrm>
          <a:off x="822326" y="2060576"/>
          <a:ext cx="8640763" cy="3051175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查 询 条 件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谓    词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比    较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&gt;=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!=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&lt;&gt;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!&lt;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NOT+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上述比较运算符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确定范围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BETWEEN AND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BETWEEN AND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确定集合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IN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字符匹配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LIKE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NOT LIKE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空    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NULL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IS NOT NULL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多重条件（逻辑运算）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AND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OR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NOT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7855" name="Text Box 182"/>
          <p:cNvSpPr txBox="1">
            <a:spLocks noChangeArrowheads="1"/>
          </p:cNvSpPr>
          <p:nvPr/>
        </p:nvSpPr>
        <p:spPr bwMode="auto">
          <a:xfrm>
            <a:off x="3087689" y="1412876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3.6 </a:t>
            </a:r>
            <a:r>
              <a:rPr lang="zh-CN" altLang="en-US" sz="2400" b="1">
                <a:latin typeface="Times New Roman" panose="02020603050405020304" pitchFamily="18" charset="0"/>
              </a:rPr>
              <a:t>常用的查询条件</a:t>
            </a:r>
          </a:p>
        </p:txBody>
      </p:sp>
    </p:spTree>
    <p:extLst>
      <p:ext uri="{BB962C8B-B14F-4D97-AF65-F5344CB8AC3E}">
        <p14:creationId xmlns:p14="http://schemas.microsoft.com/office/powerpoint/2010/main" val="14161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功能覆盖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数据查询（</a:t>
            </a:r>
            <a:r>
              <a:rPr lang="en-US" altLang="zh-CN" dirty="0"/>
              <a:t>DQL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数据定义（</a:t>
            </a:r>
            <a:r>
              <a:rPr lang="en-US" altLang="zh-CN" dirty="0"/>
              <a:t>DDL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数据增删改（</a:t>
            </a:r>
            <a:r>
              <a:rPr lang="en-US" altLang="zh-CN" dirty="0"/>
              <a:t>DML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数据访问控制（</a:t>
            </a:r>
            <a:r>
              <a:rPr lang="en-US" altLang="zh-CN" dirty="0"/>
              <a:t>DCL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746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①</a:t>
            </a:r>
            <a:r>
              <a:rPr lang="en-US" altLang="zh-CN" sz="5000" dirty="0"/>
              <a:t> </a:t>
            </a:r>
            <a:r>
              <a:rPr lang="zh-CN" altLang="en-US" sz="5000" dirty="0"/>
              <a:t>比较大小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5694" y="1484784"/>
            <a:ext cx="8075612" cy="48958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3.22]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查询计算机科学系全体学生的名单。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FROM     Student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=‘CS’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3.23]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查询所有年龄在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岁以下的学生姓名及其年龄。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FROM     Student   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WHERE  Sage &lt; 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3.24]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查询考试成绩有不及格的学生的学号。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DISTINCT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SC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Grade&lt;60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2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35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/>
              <a:t>② 确定范围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7036" y="1340768"/>
            <a:ext cx="8686800" cy="5356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  BETWEEN …  AND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NOT BETWEEN  …  AND  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3.25]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查询年龄在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20~23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岁（包括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岁）之间的学生的姓名、系别和年龄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lvl="2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   Student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  Sage BETWEEN 20 AND 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3.26]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查询年龄不在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20~23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岁之间的学生姓名、系别和年龄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FROM    Student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   WHERE Sage NOT BETWEEN 20 AND 23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7308089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确定集合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1250" y="1268561"/>
            <a:ext cx="8280400" cy="51847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&gt;,  NOT IN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3.27]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查询计算机科学系（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）、数学系（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）和信息系（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）学生的姓名和性别。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FROM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WHERE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'CS', 'MA', 'IS'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3.28]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查询既不是计算机科学系、数学系，也不是信息系的学生的姓名和性别。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Student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NOT 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'IS', 'MA' ,'CS'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80157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字符匹配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028" y="1916832"/>
            <a:ext cx="8877300" cy="3888209"/>
          </a:xfrm>
        </p:spPr>
        <p:txBody>
          <a:bodyPr>
            <a:normAutofit fontScale="92500"/>
          </a:bodyPr>
          <a:lstStyle/>
          <a:p>
            <a:pPr marL="533400" indent="-533400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[NOT] LIKE  ‘&lt;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&gt;’  [ESCAPE ‘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换码字符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&gt;’]</a:t>
            </a:r>
          </a:p>
          <a:p>
            <a:pPr marL="533400" indent="-533400" algn="just">
              <a:lnSpc>
                <a:spcPct val="120000"/>
              </a:lnSpc>
              <a:spcBef>
                <a:spcPct val="0"/>
              </a:spcBef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3400" indent="4763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可以是一个完整的字符串，也可以含有通配符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</a:p>
          <a:p>
            <a:pPr marL="533400" indent="-533400" algn="just">
              <a:lnSpc>
                <a:spcPct val="120000"/>
              </a:lnSpc>
              <a:spcBef>
                <a:spcPct val="0"/>
              </a:spcBef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% </a:t>
            </a:r>
            <a:r>
              <a:rPr 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百分号</a:t>
            </a:r>
            <a:r>
              <a:rPr 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代表任意长度（长度可以为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）的字符串</a:t>
            </a:r>
            <a:endParaRPr lang="en-US" sz="2400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a%b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结尾的任意长度的字符串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3275" lvl="1" indent="-447675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下横线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代表任意单个字符。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3325" lvl="2" indent="-447675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结尾的长度为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的任意字符串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63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字符匹配（续）</a:t>
            </a:r>
          </a:p>
        </p:txBody>
      </p:sp>
      <p:sp>
        <p:nvSpPr>
          <p:cNvPr id="79875" name="内容占位符 2"/>
          <p:cNvSpPr>
            <a:spLocks noGrp="1"/>
          </p:cNvSpPr>
          <p:nvPr>
            <p:ph idx="4294967295"/>
          </p:nvPr>
        </p:nvSpPr>
        <p:spPr>
          <a:xfrm>
            <a:off x="1028700" y="1484784"/>
            <a:ext cx="8229600" cy="4922838"/>
          </a:xfrm>
        </p:spPr>
        <p:txBody>
          <a:bodyPr>
            <a:normAutofit/>
          </a:bodyPr>
          <a:lstStyle/>
          <a:p>
            <a:pPr marL="933450" lvl="1" indent="-533400" eaLnBrk="1" hangingPunct="1">
              <a:lnSpc>
                <a:spcPct val="9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匹配串为固定字符串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arenR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3.29]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查询学号为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201215121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的学生的详细情况。</a:t>
            </a:r>
          </a:p>
          <a:p>
            <a:pPr marL="1333500" lvl="2" indent="-419100" algn="just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*    </a:t>
            </a:r>
          </a:p>
          <a:p>
            <a:pPr marL="1333500" lvl="2" indent="-419100" algn="just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FROM  Student  </a:t>
            </a:r>
          </a:p>
          <a:p>
            <a:pPr marL="1333500" lvl="2" indent="-419100" algn="just" eaLnBrk="1" hangingPunct="1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‘201215121'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333500" lvl="2" indent="-419100" algn="just" eaLnBrk="1" hangingPunct="1">
              <a:lnSpc>
                <a:spcPct val="90000"/>
              </a:lnSpc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等价于： </a:t>
            </a:r>
          </a:p>
          <a:p>
            <a:pPr marL="1333500" lvl="2" indent="-419100" eaLnBrk="1" hangingPunct="1">
              <a:lnSpc>
                <a:spcPct val="90000"/>
              </a:lnSpc>
              <a:buNone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* </a:t>
            </a:r>
          </a:p>
          <a:p>
            <a:pPr marL="1333500" lvl="2" indent="-41910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Student </a:t>
            </a:r>
          </a:p>
          <a:p>
            <a:pPr marL="1333500" lvl="2" indent="-419100" eaLnBrk="1" hangingPunct="1">
              <a:lnSpc>
                <a:spcPct val="90000"/>
              </a:lnSpc>
              <a:buNone/>
              <a:defRPr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' 201215121 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3097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字符匹配（续）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0364" y="1573485"/>
            <a:ext cx="8229600" cy="5095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匹配串为含通配符的字符串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3.30]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查询所有姓刘学生的姓名、学号和性别。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'刘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3.31]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查询姓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且全名为三个汉字的学生的姓名。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'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89940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字符匹配（续）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9004" y="1556792"/>
            <a:ext cx="9258300" cy="46101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3.32]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查询名字中第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字的学生的姓名和学号。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 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阳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3.33]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查询所有不姓刘的学生姓名、学号和性别。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  Student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LIKE '</a:t>
            </a:r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940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字符匹配（续）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5068" y="1628800"/>
            <a:ext cx="8229600" cy="45473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使用换码字符将通配符转义为普通字符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3.34]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DB_Design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课程的课程号和学分。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Ccredit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  Course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LIKE 'DB</a:t>
            </a:r>
            <a:r>
              <a:rPr lang="en-US" altLang="zh-CN" sz="2400" dirty="0">
                <a:solidFill>
                  <a:srgbClr val="85212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Design'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 '\ '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3.35]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"DB_"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开头，且倒数第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个字符为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的课程的详细情况。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 *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 Course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Cname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LIKE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sz="2400" dirty="0">
                <a:solidFill>
                  <a:srgbClr val="852121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_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ESCAPE '\ '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marL="447675" indent="-447675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99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ESCAPE '＼' 表示“ ＼” 为换码字符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8521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0099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7688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  <a:r>
              <a:rPr lang="en-US" altLang="zh-CN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涉及空值的查询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7036" y="1556792"/>
            <a:ext cx="8435975" cy="494573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NULL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NOT NULL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IS”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不能用 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=”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3.36]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某些学生选修课程后没有参加考试，所以有选课记录，但没 有考试成绩。查询缺少成绩的学生的学号和相应的课程号。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 SC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Grade IS NULL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03338" lvl="1" indent="-676275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3.37]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查所有有成绩的学生学号和课程号。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Cno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FROM     SC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WHERE  Grade IS 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18611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⑥多重条件查询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34380" y="1526753"/>
            <a:ext cx="8229600" cy="48545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来连接多个查询条件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AND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的优先级高于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可以用括号改变优先级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3.38]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查询计算机系年龄在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岁以下的学生姓名。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FROM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WHERE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'CS' AND Sage&lt;20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2" eaLnBrk="1" hangingPunct="1">
              <a:lnSpc>
                <a:spcPct val="14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20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r>
              <a:rPr lang="zh-CN" altLang="en-US" dirty="0"/>
              <a:t>指令以动词开始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</a:t>
            </a:fld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382535"/>
              </p:ext>
            </p:extLst>
          </p:nvPr>
        </p:nvGraphicFramePr>
        <p:xfrm>
          <a:off x="1009650" y="2204864"/>
          <a:ext cx="8267700" cy="369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3" imgW="4226400" imgH="1889280" progId="Word.Document.8">
                  <p:embed/>
                </p:oleObj>
              </mc:Choice>
              <mc:Fallback>
                <p:oleObj r:id="rId3" imgW="4226400" imgH="1889280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2204864"/>
                        <a:ext cx="8267700" cy="369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38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多重条件查询（续）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3020" y="1556792"/>
            <a:ext cx="8856662" cy="471011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3.27]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3.27]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查询计算机科学系（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）、数学系（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）和信息系（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）学生的姓名和性别。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'CS ','MA ','IS'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可改写为：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Sname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    Student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WHERE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 CS' OR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 MA' OR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'IS 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0348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插入子查询结果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8700" y="1700808"/>
            <a:ext cx="8229600" cy="4206727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7063" indent="-627063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INSERT INTO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2&gt;…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子句目标列必须与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子句匹配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值的个数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值的类型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334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插入子查询结果（续）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912" y="1556792"/>
            <a:ext cx="8893175" cy="501014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3.72]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对每一个系，求学生的平均年龄，并把结果存入数据库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第一步：建表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CREATE  TABLE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Dept_age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CHAR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/*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系名*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Avg_age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SMALLINT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学生平均年龄*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第二步：插入数据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INSERT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INTO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Dept_age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Avg_age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SELECT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FROM     Student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GROUP BY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Sdept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762739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插入子查询结果（续）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6487" y="1844824"/>
            <a:ext cx="8074025" cy="454645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关系数据库管理系统在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执行插入语句时会检查所插元组是否破坏表上已定义的完整性规则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实体完整性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参照完整性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用户定义的完整性</a:t>
            </a:r>
          </a:p>
          <a:p>
            <a:pPr lvl="2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 NULL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  <a:p>
            <a:pPr lvl="2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</a:p>
          <a:p>
            <a:pPr lvl="2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值域约束</a:t>
            </a:r>
          </a:p>
        </p:txBody>
      </p:sp>
    </p:spTree>
    <p:extLst>
      <p:ext uri="{BB962C8B-B14F-4D97-AF65-F5344CB8AC3E}">
        <p14:creationId xmlns:p14="http://schemas.microsoft.com/office/powerpoint/2010/main" val="20075665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903140" y="2708920"/>
            <a:ext cx="3321369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5710563" y="1484784"/>
            <a:ext cx="4293477" cy="266429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55035"/>
            <a:r>
              <a:rPr lang="zh-CN" altLang="en-US" sz="5100" dirty="0">
                <a:latin typeface="微软雅黑" pitchFamily="34" charset="-122"/>
                <a:ea typeface="微软雅黑" pitchFamily="34" charset="-122"/>
              </a:rPr>
              <a:t>关系数据库的基本存储架构</a:t>
            </a:r>
          </a:p>
        </p:txBody>
      </p:sp>
      <p:sp>
        <p:nvSpPr>
          <p:cNvPr id="4" name="圆柱形 3"/>
          <p:cNvSpPr/>
          <p:nvPr/>
        </p:nvSpPr>
        <p:spPr>
          <a:xfrm>
            <a:off x="1093050" y="4149080"/>
            <a:ext cx="5103567" cy="187220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折角形 4"/>
          <p:cNvSpPr/>
          <p:nvPr/>
        </p:nvSpPr>
        <p:spPr>
          <a:xfrm>
            <a:off x="1417086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折角形 5"/>
          <p:cNvSpPr/>
          <p:nvPr/>
        </p:nvSpPr>
        <p:spPr>
          <a:xfrm>
            <a:off x="5467536" y="515719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折角形 6"/>
          <p:cNvSpPr/>
          <p:nvPr/>
        </p:nvSpPr>
        <p:spPr>
          <a:xfrm>
            <a:off x="4819464" y="472514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2065158" y="508518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折角形 8"/>
          <p:cNvSpPr/>
          <p:nvPr/>
        </p:nvSpPr>
        <p:spPr>
          <a:xfrm>
            <a:off x="4171392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折角形 9"/>
          <p:cNvSpPr/>
          <p:nvPr/>
        </p:nvSpPr>
        <p:spPr>
          <a:xfrm>
            <a:off x="3523320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折角形 10"/>
          <p:cNvSpPr/>
          <p:nvPr/>
        </p:nvSpPr>
        <p:spPr>
          <a:xfrm>
            <a:off x="2875248" y="5229200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折角形 11"/>
          <p:cNvSpPr/>
          <p:nvPr/>
        </p:nvSpPr>
        <p:spPr>
          <a:xfrm>
            <a:off x="2308185" y="4797152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2308185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5" name="六边形 14"/>
          <p:cNvSpPr/>
          <p:nvPr/>
        </p:nvSpPr>
        <p:spPr>
          <a:xfrm>
            <a:off x="3685338" y="1700808"/>
            <a:ext cx="972108" cy="720080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065158" y="2780929"/>
            <a:ext cx="8549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RAM</a:t>
            </a:r>
            <a:br>
              <a:rPr lang="en-US" altLang="zh-CN" dirty="0"/>
            </a:br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21927" y="4211796"/>
            <a:ext cx="67999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19" name="折角形 18"/>
          <p:cNvSpPr/>
          <p:nvPr/>
        </p:nvSpPr>
        <p:spPr>
          <a:xfrm>
            <a:off x="6480720" y="2204864"/>
            <a:ext cx="486054" cy="648072"/>
          </a:xfrm>
          <a:prstGeom prst="foldedCorner">
            <a:avLst>
              <a:gd name="adj" fmla="val 369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037411" y="1916838"/>
            <a:ext cx="2877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以页为单位存放数据。</a:t>
            </a:r>
            <a:br>
              <a:rPr lang="en-US" altLang="zh-CN" dirty="0"/>
            </a:br>
            <a:r>
              <a:rPr lang="zh-CN" altLang="en-US" dirty="0"/>
              <a:t>每一页为</a:t>
            </a:r>
            <a:r>
              <a:rPr lang="en-US" altLang="zh-CN" dirty="0"/>
              <a:t>512bytes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整数倍，一般情况下</a:t>
            </a:r>
            <a:br>
              <a:rPr lang="en-US" altLang="zh-CN" dirty="0"/>
            </a:br>
            <a:r>
              <a:rPr lang="zh-CN" altLang="en-US" dirty="0"/>
              <a:t>为</a:t>
            </a:r>
            <a:r>
              <a:rPr lang="en-US" altLang="zh-CN" dirty="0"/>
              <a:t>4KB</a:t>
            </a:r>
            <a:r>
              <a:rPr lang="zh-CN" altLang="en-US" dirty="0"/>
              <a:t>或</a:t>
            </a:r>
            <a:r>
              <a:rPr lang="en-US" altLang="zh-CN" dirty="0"/>
              <a:t>8KB</a:t>
            </a:r>
            <a:r>
              <a:rPr lang="zh-CN" altLang="en-US" dirty="0"/>
              <a:t>。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766347" y="2420888"/>
            <a:ext cx="324036" cy="720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39593E-6 L 0.11024 -0.259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PostgreSQL</a:t>
            </a:r>
            <a:r>
              <a:rPr lang="en-US" altLang="zh-CN" dirty="0"/>
              <a:t> Page Layout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A2FBC-7193-C243-84A5-C42C0D4BC21D}" type="slidenum">
              <a:rPr lang="zh-CN" altLang="en-US" smtClean="0">
                <a:solidFill>
                  <a:srgbClr val="000000"/>
                </a:solidFill>
              </a:rPr>
              <a:pPr/>
              <a:t>65</a:t>
            </a:fld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314" name="Picture 2" descr="PostgreSQL page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48" y="1412776"/>
            <a:ext cx="6369224" cy="513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4457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常用索引</a:t>
            </a:r>
            <a:endParaRPr lang="en-US" altLang="zh-CN" dirty="0"/>
          </a:p>
          <a:p>
            <a:pPr lvl="1"/>
            <a:r>
              <a:rPr lang="en-US" altLang="zh-CN" dirty="0"/>
              <a:t>B-Tree</a:t>
            </a:r>
          </a:p>
          <a:p>
            <a:pPr lvl="1"/>
            <a:r>
              <a:rPr lang="en-US" altLang="zh-CN" dirty="0"/>
              <a:t>Hash Index</a:t>
            </a:r>
          </a:p>
          <a:p>
            <a:r>
              <a:rPr lang="zh-CN" altLang="en-US" dirty="0">
                <a:highlight>
                  <a:srgbClr val="FFFF00"/>
                </a:highlight>
              </a:rPr>
              <a:t>通常情况下，主码会由系统自动创建索引</a:t>
            </a:r>
            <a:endParaRPr lang="en-US" altLang="zh-CN" dirty="0">
              <a:highlight>
                <a:srgbClr val="FFFF00"/>
              </a:highlight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人工使用</a:t>
            </a:r>
            <a:r>
              <a:rPr lang="en-US" altLang="zh-CN" dirty="0">
                <a:highlight>
                  <a:srgbClr val="FFFF00"/>
                </a:highlight>
              </a:rPr>
              <a:t>Create Index</a:t>
            </a:r>
            <a:r>
              <a:rPr lang="zh-CN" altLang="en-US" dirty="0">
                <a:highlight>
                  <a:srgbClr val="FFFF00"/>
                </a:highlight>
              </a:rPr>
              <a:t>指令创建任意索引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12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以上</a:t>
            </a:r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的单表查询是否覆盖了</a:t>
            </a:r>
            <a:r>
              <a:rPr lang="en-US" altLang="zh-CN" dirty="0" err="1">
                <a:solidFill>
                  <a:srgbClr val="FF0000"/>
                </a:solidFill>
              </a:rPr>
              <a:t>MongoDB</a:t>
            </a:r>
            <a:r>
              <a:rPr lang="zh-CN" altLang="en-US" dirty="0">
                <a:solidFill>
                  <a:srgbClr val="FF0000"/>
                </a:solidFill>
              </a:rPr>
              <a:t>的所有查询功能？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5963F-B422-0E4C-94FB-293280FD86B8}" type="slidenum">
              <a:rPr lang="zh-CN" altLang="en-US" smtClean="0">
                <a:solidFill>
                  <a:srgbClr val="000000"/>
                </a:solidFill>
              </a:rPr>
              <a:pPr/>
              <a:t>67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4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64673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84995" name="Rectangle 82"/>
          <p:cNvSpPr>
            <a:spLocks noChangeArrowheads="1"/>
          </p:cNvSpPr>
          <p:nvPr/>
        </p:nvSpPr>
        <p:spPr bwMode="auto">
          <a:xfrm>
            <a:off x="1173362" y="5732463"/>
            <a:ext cx="779740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/>
              <a:t>(a)</a:t>
            </a:r>
            <a:endParaRPr lang="en-US" altLang="zh-CN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526852" y="2133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sz="2200"/>
              <a:t> </a:t>
            </a:r>
            <a:r>
              <a:rPr lang="en-US" altLang="zh-CN" sz="2200" b="1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607219" y="1127125"/>
            <a:ext cx="842426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400" b="1" dirty="0"/>
              <a:t>学生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课程数据库</a:t>
            </a:r>
            <a:r>
              <a:rPr lang="en-US" altLang="zh-CN" sz="2400" b="1" dirty="0"/>
              <a:t>: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学生关系</a:t>
            </a:r>
            <a:r>
              <a:rPr lang="en-US" altLang="zh-CN" sz="2400" b="1" dirty="0"/>
              <a:t>Student</a:t>
            </a:r>
            <a:r>
              <a:rPr lang="zh-CN" altLang="en-US" sz="2400" b="1" dirty="0"/>
              <a:t>、课程关系</a:t>
            </a:r>
            <a:r>
              <a:rPr lang="en-US" altLang="zh-CN" sz="2400" b="1" dirty="0"/>
              <a:t>Course</a:t>
            </a:r>
            <a:r>
              <a:rPr lang="zh-CN" altLang="en-US" sz="2400" b="1" dirty="0"/>
              <a:t>和选修</a:t>
            </a:r>
            <a:r>
              <a:rPr lang="zh-CN" altLang="en-US" sz="2200" b="1" dirty="0"/>
              <a:t>关系</a:t>
            </a:r>
            <a:r>
              <a:rPr lang="en-US" altLang="zh-CN" sz="2200" b="1" dirty="0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</p:nvPr>
        </p:nvGraphicFramePr>
        <p:xfrm>
          <a:off x="607219" y="2709863"/>
          <a:ext cx="9258301" cy="285274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2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11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51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1155" y="332656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  <a:endParaRPr lang="en-US" altLang="zh-CN" dirty="0"/>
          </a:p>
        </p:txBody>
      </p:sp>
      <p:graphicFrame>
        <p:nvGraphicFramePr>
          <p:cNvPr id="342591" name="Group 575"/>
          <p:cNvGraphicFramePr>
            <a:graphicFrameLocks noGrp="1"/>
          </p:cNvGraphicFramePr>
          <p:nvPr>
            <p:ph idx="1"/>
          </p:nvPr>
        </p:nvGraphicFramePr>
        <p:xfrm>
          <a:off x="930474" y="1628776"/>
          <a:ext cx="8183166" cy="4429125"/>
        </p:xfrm>
        <a:graphic>
          <a:graphicData uri="http://schemas.openxmlformats.org/drawingml/2006/table">
            <a:tbl>
              <a:tblPr/>
              <a:tblGrid>
                <a:gridCol w="2046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Cname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Cpno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Ccredit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数据库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数学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信息系统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操作系统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数据结构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数据处理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PASCAL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语言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01250" marR="10125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066" name="Text Box 502"/>
          <p:cNvSpPr txBox="1">
            <a:spLocks noChangeArrowheads="1"/>
          </p:cNvSpPr>
          <p:nvPr/>
        </p:nvSpPr>
        <p:spPr bwMode="auto">
          <a:xfrm>
            <a:off x="1173362" y="1052514"/>
            <a:ext cx="1154781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/>
              <a:t>Course</a:t>
            </a:r>
          </a:p>
        </p:txBody>
      </p:sp>
      <p:sp>
        <p:nvSpPr>
          <p:cNvPr id="86067" name="Text Box 505"/>
          <p:cNvSpPr txBox="1">
            <a:spLocks noChangeArrowheads="1"/>
          </p:cNvSpPr>
          <p:nvPr/>
        </p:nvSpPr>
        <p:spPr bwMode="auto">
          <a:xfrm>
            <a:off x="4925616" y="6021388"/>
            <a:ext cx="526404" cy="41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20293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89409" y="330162"/>
            <a:ext cx="8315325" cy="563562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87043" name="Rectangle 115"/>
          <p:cNvSpPr>
            <a:spLocks noChangeArrowheads="1"/>
          </p:cNvSpPr>
          <p:nvPr/>
        </p:nvSpPr>
        <p:spPr bwMode="auto">
          <a:xfrm>
            <a:off x="3572" y="339726"/>
            <a:ext cx="10287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900" b="1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87044" name="Rectangle 182"/>
          <p:cNvSpPr>
            <a:spLocks noChangeArrowheads="1"/>
          </p:cNvSpPr>
          <p:nvPr/>
        </p:nvSpPr>
        <p:spPr bwMode="auto">
          <a:xfrm>
            <a:off x="4605933" y="5373688"/>
            <a:ext cx="94297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/>
              <a:t>(c)</a:t>
            </a:r>
            <a:endParaRPr lang="en-US" altLang="zh-CN" sz="2000"/>
          </a:p>
          <a:p>
            <a:pPr eaLnBrk="0" hangingPunct="0"/>
            <a:endParaRPr lang="en-US" altLang="zh-CN"/>
          </a:p>
        </p:txBody>
      </p:sp>
      <p:sp>
        <p:nvSpPr>
          <p:cNvPr id="87045" name="Rectangle 184"/>
          <p:cNvSpPr>
            <a:spLocks noChangeArrowheads="1"/>
          </p:cNvSpPr>
          <p:nvPr/>
        </p:nvSpPr>
        <p:spPr bwMode="auto">
          <a:xfrm>
            <a:off x="7543800" y="3200400"/>
            <a:ext cx="12858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7046" name="Rectangle 185"/>
          <p:cNvSpPr>
            <a:spLocks noChangeArrowheads="1"/>
          </p:cNvSpPr>
          <p:nvPr/>
        </p:nvSpPr>
        <p:spPr bwMode="auto">
          <a:xfrm>
            <a:off x="769739" y="1196976"/>
            <a:ext cx="12144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200" b="1"/>
              <a:t>SC</a:t>
            </a:r>
          </a:p>
        </p:txBody>
      </p:sp>
      <p:sp>
        <p:nvSpPr>
          <p:cNvPr id="87047" name="Rectangle 186"/>
          <p:cNvSpPr>
            <a:spLocks noChangeArrowheads="1"/>
          </p:cNvSpPr>
          <p:nvPr/>
        </p:nvSpPr>
        <p:spPr bwMode="auto">
          <a:xfrm>
            <a:off x="7286625" y="3810000"/>
            <a:ext cx="11144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pPr algn="ctr"/>
            <a:endParaRPr lang="zh-CN" altLang="zh-CN"/>
          </a:p>
        </p:txBody>
      </p:sp>
      <p:graphicFrame>
        <p:nvGraphicFramePr>
          <p:cNvPr id="344448" name="Group 384"/>
          <p:cNvGraphicFramePr>
            <a:graphicFrameLocks noGrp="1"/>
          </p:cNvGraphicFramePr>
          <p:nvPr>
            <p:ph idx="1"/>
          </p:nvPr>
        </p:nvGraphicFramePr>
        <p:xfrm>
          <a:off x="1012628" y="1773239"/>
          <a:ext cx="8181379" cy="3602039"/>
        </p:xfrm>
        <a:graphic>
          <a:graphicData uri="http://schemas.openxmlformats.org/drawingml/2006/table">
            <a:tbl>
              <a:tblPr/>
              <a:tblGrid>
                <a:gridCol w="2727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Grade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85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201215121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201215122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</a:p>
                  </a:txBody>
                  <a:tcPr marL="101250" marR="10125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45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3EBF8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3285</Words>
  <Application>Microsoft Office PowerPoint</Application>
  <PresentationFormat>35 毫米幻灯片</PresentationFormat>
  <Paragraphs>741</Paragraphs>
  <Slides>67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0" baseType="lpstr">
      <vt:lpstr>宋体</vt:lpstr>
      <vt:lpstr>微软雅黑</vt:lpstr>
      <vt:lpstr>微软雅黑</vt:lpstr>
      <vt:lpstr>Arial</vt:lpstr>
      <vt:lpstr>Calibri</vt:lpstr>
      <vt:lpstr>Courier New</vt:lpstr>
      <vt:lpstr>Segoe UI</vt:lpstr>
      <vt:lpstr>Times New Roman</vt:lpstr>
      <vt:lpstr>Wingdings</vt:lpstr>
      <vt:lpstr>Office 主题</vt:lpstr>
      <vt:lpstr>默认设计模板</vt:lpstr>
      <vt:lpstr>Microsoft Word 97 - 2003 Document</vt:lpstr>
      <vt:lpstr>Image</vt:lpstr>
      <vt:lpstr>PowerPoint 演示文稿</vt:lpstr>
      <vt:lpstr>SQL</vt:lpstr>
      <vt:lpstr>回顾：关系演算</vt:lpstr>
      <vt:lpstr>关系演算  SQL</vt:lpstr>
      <vt:lpstr>SQL功能覆盖</vt:lpstr>
      <vt:lpstr>SQL指令以动词开始</vt:lpstr>
      <vt:lpstr>例子</vt:lpstr>
      <vt:lpstr>例子</vt:lpstr>
      <vt:lpstr>例子</vt:lpstr>
      <vt:lpstr>1. 基本表的定义、删除与修改</vt:lpstr>
      <vt:lpstr>学生表Student</vt:lpstr>
      <vt:lpstr>课程表Course</vt:lpstr>
      <vt:lpstr>外码（Foreign Key）</vt:lpstr>
      <vt:lpstr>外码（续）</vt:lpstr>
      <vt:lpstr>外码（续）</vt:lpstr>
      <vt:lpstr>外码（续）</vt:lpstr>
      <vt:lpstr>外码（续）</vt:lpstr>
      <vt:lpstr>外码约束</vt:lpstr>
      <vt:lpstr>学生选课表SC</vt:lpstr>
      <vt:lpstr>数据类型</vt:lpstr>
      <vt:lpstr>数据类型（续）</vt:lpstr>
      <vt:lpstr>修改基本表</vt:lpstr>
      <vt:lpstr>修改基本表（续）</vt:lpstr>
      <vt:lpstr>修改基本表（续）</vt:lpstr>
      <vt:lpstr>修改基本表（续）</vt:lpstr>
      <vt:lpstr>修改表的代价很大</vt:lpstr>
      <vt:lpstr>删除基本表 </vt:lpstr>
      <vt:lpstr>删除基本表（续）</vt:lpstr>
      <vt:lpstr>删除基本表（续）</vt:lpstr>
      <vt:lpstr>删除基本表（续）</vt:lpstr>
      <vt:lpstr>删除基本表（续）</vt:lpstr>
      <vt:lpstr>数据字典（Catalog）</vt:lpstr>
      <vt:lpstr>PostgreSQL数据字典</vt:lpstr>
      <vt:lpstr>2. 插入数据</vt:lpstr>
      <vt:lpstr>插入元组</vt:lpstr>
      <vt:lpstr>插入元组（续）</vt:lpstr>
      <vt:lpstr>插入元组（续）</vt:lpstr>
      <vt:lpstr>插入元组（续）</vt:lpstr>
      <vt:lpstr>插入元组（续）</vt:lpstr>
      <vt:lpstr>插入元组（续）</vt:lpstr>
      <vt:lpstr>3. 数据查询</vt:lpstr>
      <vt:lpstr>选择表中的若干列</vt:lpstr>
      <vt:lpstr>选择表中的若干列（续）</vt:lpstr>
      <vt:lpstr>查询经过计算的值（续）</vt:lpstr>
      <vt:lpstr>查询经过计算的值（续）</vt:lpstr>
      <vt:lpstr>查询经过计算的值（续）</vt:lpstr>
      <vt:lpstr>选择表中的若干元组</vt:lpstr>
      <vt:lpstr>消除取值重复的行（续）</vt:lpstr>
      <vt:lpstr>查询满足条件的元组</vt:lpstr>
      <vt:lpstr>① 比较大小</vt:lpstr>
      <vt:lpstr>② 确定范围</vt:lpstr>
      <vt:lpstr>③ 确定集合</vt:lpstr>
      <vt:lpstr>④ 字符匹配</vt:lpstr>
      <vt:lpstr>字符匹配（续）</vt:lpstr>
      <vt:lpstr>字符匹配（续）</vt:lpstr>
      <vt:lpstr>字符匹配（续）</vt:lpstr>
      <vt:lpstr>字符匹配（续）</vt:lpstr>
      <vt:lpstr>⑤ 涉及空值的查询</vt:lpstr>
      <vt:lpstr>⑥多重条件查询</vt:lpstr>
      <vt:lpstr>多重条件查询（续）</vt:lpstr>
      <vt:lpstr>插入子查询结果</vt:lpstr>
      <vt:lpstr>插入子查询结果（续）</vt:lpstr>
      <vt:lpstr>插入子查询结果（续）</vt:lpstr>
      <vt:lpstr>关系数据库的基本存储架构</vt:lpstr>
      <vt:lpstr>PostgreSQL Page Layout</vt:lpstr>
      <vt:lpstr>索引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张悦 印</cp:lastModifiedBy>
  <cp:revision>196</cp:revision>
  <dcterms:modified xsi:type="dcterms:W3CDTF">2019-10-15T11:15:10Z</dcterms:modified>
</cp:coreProperties>
</file>