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3"/>
  </p:notesMasterIdLst>
  <p:sldIdLst>
    <p:sldId id="278" r:id="rId3"/>
    <p:sldId id="556" r:id="rId4"/>
    <p:sldId id="557" r:id="rId5"/>
    <p:sldId id="558" r:id="rId6"/>
    <p:sldId id="559" r:id="rId7"/>
    <p:sldId id="560" r:id="rId8"/>
    <p:sldId id="562" r:id="rId9"/>
    <p:sldId id="563" r:id="rId10"/>
    <p:sldId id="564" r:id="rId11"/>
    <p:sldId id="565" r:id="rId12"/>
    <p:sldId id="566" r:id="rId13"/>
    <p:sldId id="567" r:id="rId14"/>
    <p:sldId id="568" r:id="rId15"/>
    <p:sldId id="569" r:id="rId16"/>
    <p:sldId id="570" r:id="rId17"/>
    <p:sldId id="571" r:id="rId18"/>
    <p:sldId id="572" r:id="rId19"/>
    <p:sldId id="573" r:id="rId20"/>
    <p:sldId id="574" r:id="rId21"/>
    <p:sldId id="575" r:id="rId22"/>
    <p:sldId id="578" r:id="rId23"/>
    <p:sldId id="580" r:id="rId24"/>
    <p:sldId id="582" r:id="rId25"/>
    <p:sldId id="585" r:id="rId26"/>
    <p:sldId id="586" r:id="rId27"/>
    <p:sldId id="587" r:id="rId28"/>
    <p:sldId id="588" r:id="rId29"/>
    <p:sldId id="581" r:id="rId30"/>
    <p:sldId id="590" r:id="rId31"/>
    <p:sldId id="591" r:id="rId32"/>
    <p:sldId id="593" r:id="rId33"/>
    <p:sldId id="594" r:id="rId34"/>
    <p:sldId id="595" r:id="rId35"/>
    <p:sldId id="596" r:id="rId36"/>
    <p:sldId id="597" r:id="rId37"/>
    <p:sldId id="611" r:id="rId38"/>
    <p:sldId id="609" r:id="rId39"/>
    <p:sldId id="610" r:id="rId40"/>
    <p:sldId id="600" r:id="rId41"/>
    <p:sldId id="601" r:id="rId42"/>
    <p:sldId id="602" r:id="rId43"/>
    <p:sldId id="603" r:id="rId44"/>
    <p:sldId id="605" r:id="rId45"/>
    <p:sldId id="608" r:id="rId46"/>
    <p:sldId id="612" r:id="rId47"/>
    <p:sldId id="613" r:id="rId48"/>
    <p:sldId id="614" r:id="rId49"/>
    <p:sldId id="615" r:id="rId50"/>
    <p:sldId id="616" r:id="rId51"/>
    <p:sldId id="617" r:id="rId52"/>
  </p:sldIdLst>
  <p:sldSz cx="10287000" cy="6858000" type="35mm"/>
  <p:notesSz cx="6858000" cy="9144000"/>
  <p:defaultTextStyle>
    <a:defPPr>
      <a:defRPr lang="zh-CN"/>
    </a:defPPr>
    <a:lvl1pPr marL="0" algn="l" defTabSz="1055035" rtl="0" eaLnBrk="1" latinLnBrk="0" hangingPunct="1">
      <a:defRPr sz="2100" kern="1200">
        <a:solidFill>
          <a:schemeClr val="tx1"/>
        </a:solidFill>
        <a:latin typeface="+mn-lt"/>
        <a:ea typeface="+mn-ea"/>
        <a:cs typeface="+mn-cs"/>
      </a:defRPr>
    </a:lvl1pPr>
    <a:lvl2pPr marL="527517" algn="l" defTabSz="1055035" rtl="0" eaLnBrk="1" latinLnBrk="0" hangingPunct="1">
      <a:defRPr sz="2100" kern="1200">
        <a:solidFill>
          <a:schemeClr val="tx1"/>
        </a:solidFill>
        <a:latin typeface="+mn-lt"/>
        <a:ea typeface="+mn-ea"/>
        <a:cs typeface="+mn-cs"/>
      </a:defRPr>
    </a:lvl2pPr>
    <a:lvl3pPr marL="1055035" algn="l" defTabSz="1055035" rtl="0" eaLnBrk="1" latinLnBrk="0" hangingPunct="1">
      <a:defRPr sz="2100" kern="1200">
        <a:solidFill>
          <a:schemeClr val="tx1"/>
        </a:solidFill>
        <a:latin typeface="+mn-lt"/>
        <a:ea typeface="+mn-ea"/>
        <a:cs typeface="+mn-cs"/>
      </a:defRPr>
    </a:lvl3pPr>
    <a:lvl4pPr marL="1582552" algn="l" defTabSz="1055035" rtl="0" eaLnBrk="1" latinLnBrk="0" hangingPunct="1">
      <a:defRPr sz="2100" kern="1200">
        <a:solidFill>
          <a:schemeClr val="tx1"/>
        </a:solidFill>
        <a:latin typeface="+mn-lt"/>
        <a:ea typeface="+mn-ea"/>
        <a:cs typeface="+mn-cs"/>
      </a:defRPr>
    </a:lvl4pPr>
    <a:lvl5pPr marL="2110069" algn="l" defTabSz="1055035" rtl="0" eaLnBrk="1" latinLnBrk="0" hangingPunct="1">
      <a:defRPr sz="2100" kern="1200">
        <a:solidFill>
          <a:schemeClr val="tx1"/>
        </a:solidFill>
        <a:latin typeface="+mn-lt"/>
        <a:ea typeface="+mn-ea"/>
        <a:cs typeface="+mn-cs"/>
      </a:defRPr>
    </a:lvl5pPr>
    <a:lvl6pPr marL="2637587" algn="l" defTabSz="1055035" rtl="0" eaLnBrk="1" latinLnBrk="0" hangingPunct="1">
      <a:defRPr sz="2100" kern="1200">
        <a:solidFill>
          <a:schemeClr val="tx1"/>
        </a:solidFill>
        <a:latin typeface="+mn-lt"/>
        <a:ea typeface="+mn-ea"/>
        <a:cs typeface="+mn-cs"/>
      </a:defRPr>
    </a:lvl6pPr>
    <a:lvl7pPr marL="3165104" algn="l" defTabSz="1055035" rtl="0" eaLnBrk="1" latinLnBrk="0" hangingPunct="1">
      <a:defRPr sz="2100" kern="1200">
        <a:solidFill>
          <a:schemeClr val="tx1"/>
        </a:solidFill>
        <a:latin typeface="+mn-lt"/>
        <a:ea typeface="+mn-ea"/>
        <a:cs typeface="+mn-cs"/>
      </a:defRPr>
    </a:lvl7pPr>
    <a:lvl8pPr marL="3692622" algn="l" defTabSz="1055035" rtl="0" eaLnBrk="1" latinLnBrk="0" hangingPunct="1">
      <a:defRPr sz="2100" kern="1200">
        <a:solidFill>
          <a:schemeClr val="tx1"/>
        </a:solidFill>
        <a:latin typeface="+mn-lt"/>
        <a:ea typeface="+mn-ea"/>
        <a:cs typeface="+mn-cs"/>
      </a:defRPr>
    </a:lvl8pPr>
    <a:lvl9pPr marL="4220139" algn="l" defTabSz="1055035"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05" autoAdjust="0"/>
    <p:restoredTop sz="94660"/>
  </p:normalViewPr>
  <p:slideViewPr>
    <p:cSldViewPr>
      <p:cViewPr varScale="1">
        <p:scale>
          <a:sx n="108" d="100"/>
          <a:sy n="108" d="100"/>
        </p:scale>
        <p:origin x="1398" y="102"/>
      </p:cViewPr>
      <p:guideLst>
        <p:guide orient="horz" pos="2160"/>
        <p:guide pos="32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8154EA-D529-48F9-AC5F-3A9C16F1D0BB}" type="datetimeFigureOut">
              <a:rPr lang="zh-CN" altLang="en-US" smtClean="0"/>
              <a:t>2019/10/15</a:t>
            </a:fld>
            <a:endParaRPr lang="zh-CN" altLang="en-US"/>
          </a:p>
        </p:txBody>
      </p:sp>
      <p:sp>
        <p:nvSpPr>
          <p:cNvPr id="4" name="幻灯片图像占位符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6C08A6-50A1-42B3-A80C-FCFADA0E66D4}" type="slidenum">
              <a:rPr lang="zh-CN" altLang="en-US" smtClean="0"/>
              <a:t>‹#›</a:t>
            </a:fld>
            <a:endParaRPr lang="zh-CN" altLang="en-US"/>
          </a:p>
        </p:txBody>
      </p:sp>
    </p:spTree>
    <p:extLst>
      <p:ext uri="{BB962C8B-B14F-4D97-AF65-F5344CB8AC3E}">
        <p14:creationId xmlns:p14="http://schemas.microsoft.com/office/powerpoint/2010/main" val="2018494228"/>
      </p:ext>
    </p:extLst>
  </p:cSld>
  <p:clrMap bg1="lt1" tx1="dk1" bg2="lt2" tx2="dk2" accent1="accent1" accent2="accent2" accent3="accent3" accent4="accent4" accent5="accent5" accent6="accent6" hlink="hlink" folHlink="folHlink"/>
  <p:notesStyle>
    <a:lvl1pPr marL="0" algn="l" defTabSz="1055035" rtl="0" eaLnBrk="1" latinLnBrk="0" hangingPunct="1">
      <a:defRPr sz="1400" kern="1200">
        <a:solidFill>
          <a:schemeClr val="tx1"/>
        </a:solidFill>
        <a:latin typeface="+mn-lt"/>
        <a:ea typeface="+mn-ea"/>
        <a:cs typeface="+mn-cs"/>
      </a:defRPr>
    </a:lvl1pPr>
    <a:lvl2pPr marL="527517" algn="l" defTabSz="1055035" rtl="0" eaLnBrk="1" latinLnBrk="0" hangingPunct="1">
      <a:defRPr sz="1400" kern="1200">
        <a:solidFill>
          <a:schemeClr val="tx1"/>
        </a:solidFill>
        <a:latin typeface="+mn-lt"/>
        <a:ea typeface="+mn-ea"/>
        <a:cs typeface="+mn-cs"/>
      </a:defRPr>
    </a:lvl2pPr>
    <a:lvl3pPr marL="1055035" algn="l" defTabSz="1055035" rtl="0" eaLnBrk="1" latinLnBrk="0" hangingPunct="1">
      <a:defRPr sz="1400" kern="1200">
        <a:solidFill>
          <a:schemeClr val="tx1"/>
        </a:solidFill>
        <a:latin typeface="+mn-lt"/>
        <a:ea typeface="+mn-ea"/>
        <a:cs typeface="+mn-cs"/>
      </a:defRPr>
    </a:lvl3pPr>
    <a:lvl4pPr marL="1582552" algn="l" defTabSz="1055035" rtl="0" eaLnBrk="1" latinLnBrk="0" hangingPunct="1">
      <a:defRPr sz="1400" kern="1200">
        <a:solidFill>
          <a:schemeClr val="tx1"/>
        </a:solidFill>
        <a:latin typeface="+mn-lt"/>
        <a:ea typeface="+mn-ea"/>
        <a:cs typeface="+mn-cs"/>
      </a:defRPr>
    </a:lvl4pPr>
    <a:lvl5pPr marL="2110069" algn="l" defTabSz="1055035" rtl="0" eaLnBrk="1" latinLnBrk="0" hangingPunct="1">
      <a:defRPr sz="1400" kern="1200">
        <a:solidFill>
          <a:schemeClr val="tx1"/>
        </a:solidFill>
        <a:latin typeface="+mn-lt"/>
        <a:ea typeface="+mn-ea"/>
        <a:cs typeface="+mn-cs"/>
      </a:defRPr>
    </a:lvl5pPr>
    <a:lvl6pPr marL="2637587" algn="l" defTabSz="1055035" rtl="0" eaLnBrk="1" latinLnBrk="0" hangingPunct="1">
      <a:defRPr sz="1400" kern="1200">
        <a:solidFill>
          <a:schemeClr val="tx1"/>
        </a:solidFill>
        <a:latin typeface="+mn-lt"/>
        <a:ea typeface="+mn-ea"/>
        <a:cs typeface="+mn-cs"/>
      </a:defRPr>
    </a:lvl6pPr>
    <a:lvl7pPr marL="3165104" algn="l" defTabSz="1055035" rtl="0" eaLnBrk="1" latinLnBrk="0" hangingPunct="1">
      <a:defRPr sz="1400" kern="1200">
        <a:solidFill>
          <a:schemeClr val="tx1"/>
        </a:solidFill>
        <a:latin typeface="+mn-lt"/>
        <a:ea typeface="+mn-ea"/>
        <a:cs typeface="+mn-cs"/>
      </a:defRPr>
    </a:lvl7pPr>
    <a:lvl8pPr marL="3692622" algn="l" defTabSz="1055035" rtl="0" eaLnBrk="1" latinLnBrk="0" hangingPunct="1">
      <a:defRPr sz="1400" kern="1200">
        <a:solidFill>
          <a:schemeClr val="tx1"/>
        </a:solidFill>
        <a:latin typeface="+mn-lt"/>
        <a:ea typeface="+mn-ea"/>
        <a:cs typeface="+mn-cs"/>
      </a:defRPr>
    </a:lvl8pPr>
    <a:lvl9pPr marL="4220139" algn="l" defTabSz="105503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1913" cy="34290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953AC8F5-A0B7-C045-B896-DD5622A7D6DE}" type="slidenum">
              <a:rPr lang="zh-CN" altLang="en-US" smtClean="0">
                <a:solidFill>
                  <a:prstClr val="black"/>
                </a:solidFill>
              </a:rPr>
              <a:pPr/>
              <a:t>1</a:t>
            </a:fld>
            <a:endParaRPr lang="en-US" altLang="x-none">
              <a:solidFill>
                <a:prstClr val="black"/>
              </a:solidFill>
            </a:endParaRPr>
          </a:p>
        </p:txBody>
      </p:sp>
    </p:spTree>
    <p:extLst>
      <p:ext uri="{BB962C8B-B14F-4D97-AF65-F5344CB8AC3E}">
        <p14:creationId xmlns:p14="http://schemas.microsoft.com/office/powerpoint/2010/main" val="917079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71525" y="2130505"/>
            <a:ext cx="8743950" cy="1470025"/>
          </a:xfrm>
        </p:spPr>
        <p:txBody>
          <a:bodyPr/>
          <a:lstStyle/>
          <a:p>
            <a:r>
              <a:rPr lang="zh-CN" altLang="en-US"/>
              <a:t>单击此处编辑母版标题样式</a:t>
            </a:r>
          </a:p>
        </p:txBody>
      </p:sp>
      <p:sp>
        <p:nvSpPr>
          <p:cNvPr id="3" name="副标题 2"/>
          <p:cNvSpPr>
            <a:spLocks noGrp="1"/>
          </p:cNvSpPr>
          <p:nvPr>
            <p:ph type="subTitle" idx="1"/>
          </p:nvPr>
        </p:nvSpPr>
        <p:spPr>
          <a:xfrm>
            <a:off x="1543050" y="3886200"/>
            <a:ext cx="7200900" cy="1752600"/>
          </a:xfrm>
        </p:spPr>
        <p:txBody>
          <a:bodyPr/>
          <a:lstStyle>
            <a:lvl1pPr marL="0" indent="0" algn="ctr">
              <a:buNone/>
              <a:defRPr>
                <a:solidFill>
                  <a:schemeClr val="tx1">
                    <a:tint val="75000"/>
                  </a:schemeClr>
                </a:solidFill>
              </a:defRPr>
            </a:lvl1pPr>
            <a:lvl2pPr marL="527517" indent="0" algn="ctr">
              <a:buNone/>
              <a:defRPr>
                <a:solidFill>
                  <a:schemeClr val="tx1">
                    <a:tint val="75000"/>
                  </a:schemeClr>
                </a:solidFill>
              </a:defRPr>
            </a:lvl2pPr>
            <a:lvl3pPr marL="1055035" indent="0" algn="ctr">
              <a:buNone/>
              <a:defRPr>
                <a:solidFill>
                  <a:schemeClr val="tx1">
                    <a:tint val="75000"/>
                  </a:schemeClr>
                </a:solidFill>
              </a:defRPr>
            </a:lvl3pPr>
            <a:lvl4pPr marL="1582552" indent="0" algn="ctr">
              <a:buNone/>
              <a:defRPr>
                <a:solidFill>
                  <a:schemeClr val="tx1">
                    <a:tint val="75000"/>
                  </a:schemeClr>
                </a:solidFill>
              </a:defRPr>
            </a:lvl4pPr>
            <a:lvl5pPr marL="2110069" indent="0" algn="ctr">
              <a:buNone/>
              <a:defRPr>
                <a:solidFill>
                  <a:schemeClr val="tx1">
                    <a:tint val="75000"/>
                  </a:schemeClr>
                </a:solidFill>
              </a:defRPr>
            </a:lvl5pPr>
            <a:lvl6pPr marL="2637587" indent="0" algn="ctr">
              <a:buNone/>
              <a:defRPr>
                <a:solidFill>
                  <a:schemeClr val="tx1">
                    <a:tint val="75000"/>
                  </a:schemeClr>
                </a:solidFill>
              </a:defRPr>
            </a:lvl6pPr>
            <a:lvl7pPr marL="3165104" indent="0" algn="ctr">
              <a:buNone/>
              <a:defRPr>
                <a:solidFill>
                  <a:schemeClr val="tx1">
                    <a:tint val="75000"/>
                  </a:schemeClr>
                </a:solidFill>
              </a:defRPr>
            </a:lvl7pPr>
            <a:lvl8pPr marL="3692622" indent="0" algn="ctr">
              <a:buNone/>
              <a:defRPr>
                <a:solidFill>
                  <a:schemeClr val="tx1">
                    <a:tint val="75000"/>
                  </a:schemeClr>
                </a:solidFill>
              </a:defRPr>
            </a:lvl8pPr>
            <a:lvl9pPr marL="4220139"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58075" y="274717"/>
            <a:ext cx="2314575"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14350" y="274717"/>
            <a:ext cx="677227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85875" y="1122363"/>
            <a:ext cx="7715250" cy="2387600"/>
          </a:xfrm>
        </p:spPr>
        <p:txBody>
          <a:bodyPr anchor="b"/>
          <a:lstStyle>
            <a:lvl1pPr algn="ctr">
              <a:defRPr sz="5800"/>
            </a:lvl1pPr>
          </a:lstStyle>
          <a:p>
            <a:r>
              <a:rPr lang="zh-CN" altLang="en-US" noProof="1"/>
              <a:t>单击此处编辑母版标题样式</a:t>
            </a:r>
          </a:p>
        </p:txBody>
      </p:sp>
      <p:sp>
        <p:nvSpPr>
          <p:cNvPr id="3" name="副标题 2"/>
          <p:cNvSpPr>
            <a:spLocks noGrp="1"/>
          </p:cNvSpPr>
          <p:nvPr>
            <p:ph type="subTitle" idx="1"/>
          </p:nvPr>
        </p:nvSpPr>
        <p:spPr>
          <a:xfrm>
            <a:off x="1285875" y="3602038"/>
            <a:ext cx="7715250" cy="1655764"/>
          </a:xfrm>
        </p:spPr>
        <p:txBody>
          <a:bodyPr/>
          <a:lstStyle>
            <a:lvl1pPr marL="0" indent="0" algn="ctr">
              <a:buNone/>
              <a:defRPr sz="2300"/>
            </a:lvl1pPr>
            <a:lvl2pPr marL="445459" indent="0" algn="ctr">
              <a:buNone/>
              <a:defRPr sz="1900"/>
            </a:lvl2pPr>
            <a:lvl3pPr marL="890186" indent="0" algn="ctr">
              <a:buNone/>
              <a:defRPr sz="1800"/>
            </a:lvl3pPr>
            <a:lvl4pPr marL="1335645" indent="0" algn="ctr">
              <a:buNone/>
              <a:defRPr sz="1600"/>
            </a:lvl4pPr>
            <a:lvl5pPr marL="1780371" indent="0" algn="ctr">
              <a:buNone/>
              <a:defRPr sz="1600"/>
            </a:lvl5pPr>
            <a:lvl6pPr marL="2225830" indent="0" algn="ctr">
              <a:buNone/>
              <a:defRPr sz="1600"/>
            </a:lvl6pPr>
            <a:lvl7pPr marL="2670557" indent="0" algn="ctr">
              <a:buNone/>
              <a:defRPr sz="1600"/>
            </a:lvl7pPr>
            <a:lvl8pPr marL="3116016" indent="0" algn="ctr">
              <a:buNone/>
              <a:defRPr sz="1600"/>
            </a:lvl8pPr>
            <a:lvl9pPr marL="3560742" indent="0" algn="ctr">
              <a:buNone/>
              <a:defRPr sz="1600"/>
            </a:lvl9pPr>
          </a:lstStyle>
          <a:p>
            <a:r>
              <a:rPr lang="zh-CN" altLang="en-US" noProof="1"/>
              <a:t>单击此处编辑母版副标题样式</a:t>
            </a:r>
          </a:p>
        </p:txBody>
      </p:sp>
      <p:sp>
        <p:nvSpPr>
          <p:cNvPr id="4" name="Rectangle 4"/>
          <p:cNvSpPr>
            <a:spLocks noGrp="1"/>
          </p:cNvSpPr>
          <p:nvPr>
            <p:ph type="dt" sz="half" idx="10"/>
          </p:nvPr>
        </p:nvSpPr>
        <p:spPr>
          <a:ln/>
        </p:spPr>
        <p:txBody>
          <a:bodyPr/>
          <a:lstStyle>
            <a:lvl1pPr>
              <a:defRPr/>
            </a:lvl1pPr>
          </a:lstStyle>
          <a:p>
            <a:fld id="{7A2A4C3E-4B80-4E96-B699-4C791A2DD6AC}" type="datetime4">
              <a:rPr lang="en-US" altLang="zh-CN" smtClean="0">
                <a:solidFill>
                  <a:srgbClr val="000000"/>
                </a:solidFill>
              </a:rPr>
              <a:pPr/>
              <a:t>October 15, 2019</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a:lvl1pPr>
          </a:lstStyle>
          <a:p>
            <a:fld id="{B48529B3-AE45-5546-A826-B7D54C04D9F8}"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896073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lvl1pPr fontAlgn="base" latinLnBrk="0">
              <a:lnSpc>
                <a:spcPct val="120000"/>
              </a:lnSpc>
              <a:spcBef>
                <a:spcPts val="0"/>
              </a:spcBef>
              <a:spcAft>
                <a:spcPts val="346"/>
              </a:spcAft>
              <a:defRPr sz="5100"/>
            </a:lvl1pPr>
            <a:lvl2pPr fontAlgn="base" latinLnBrk="0">
              <a:lnSpc>
                <a:spcPct val="120000"/>
              </a:lnSpc>
              <a:spcBef>
                <a:spcPts val="0"/>
              </a:spcBef>
              <a:spcAft>
                <a:spcPts val="346"/>
              </a:spcAft>
              <a:defRPr sz="4600"/>
            </a:lvl2pPr>
            <a:lvl3pPr fontAlgn="base" latinLnBrk="0">
              <a:lnSpc>
                <a:spcPct val="120000"/>
              </a:lnSpc>
              <a:spcBef>
                <a:spcPts val="0"/>
              </a:spcBef>
              <a:spcAft>
                <a:spcPts val="346"/>
              </a:spcAft>
              <a:defRPr sz="4200"/>
            </a:lvl3pPr>
            <a:lvl4pPr fontAlgn="base" latinLnBrk="0">
              <a:lnSpc>
                <a:spcPct val="120000"/>
              </a:lnSpc>
              <a:spcBef>
                <a:spcPts val="0"/>
              </a:spcBef>
              <a:spcAft>
                <a:spcPts val="346"/>
              </a:spcAft>
              <a:defRPr/>
            </a:lvl4pPr>
            <a:lvl5pPr fontAlgn="base" latinLnBrk="0">
              <a:lnSpc>
                <a:spcPct val="120000"/>
              </a:lnSpc>
              <a:spcBef>
                <a:spcPts val="0"/>
              </a:spcBef>
              <a:spcAft>
                <a:spcPts val="346"/>
              </a:spcAft>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p:cNvSpPr>
          <p:nvPr>
            <p:ph type="dt" sz="half" idx="10"/>
          </p:nvPr>
        </p:nvSpPr>
        <p:spPr>
          <a:ln/>
        </p:spPr>
        <p:txBody>
          <a:bodyPr/>
          <a:lstStyle>
            <a:lvl1pPr>
              <a:defRPr sz="1800"/>
            </a:lvl1pPr>
          </a:lstStyle>
          <a:p>
            <a:fld id="{468BEA81-8D23-45A9-9648-E0126ED470F7}" type="datetime4">
              <a:rPr lang="en-US" altLang="zh-CN" smtClean="0">
                <a:solidFill>
                  <a:srgbClr val="000000"/>
                </a:solidFill>
              </a:rPr>
              <a:pPr/>
              <a:t>October 15, 2019</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sz="1800"/>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sz="1800"/>
            </a:lvl1pPr>
          </a:lstStyle>
          <a:p>
            <a:fld id="{6415963F-B422-0E4C-94FB-293280FD86B8}"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693996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01873" y="1709743"/>
            <a:ext cx="8872538" cy="2852737"/>
          </a:xfrm>
        </p:spPr>
        <p:txBody>
          <a:bodyPr anchor="b"/>
          <a:lstStyle>
            <a:lvl1pPr>
              <a:defRPr sz="5800"/>
            </a:lvl1pPr>
          </a:lstStyle>
          <a:p>
            <a:r>
              <a:rPr lang="zh-CN" altLang="en-US" noProof="1"/>
              <a:t>单击此处编辑母版标题样式</a:t>
            </a:r>
          </a:p>
        </p:txBody>
      </p:sp>
      <p:sp>
        <p:nvSpPr>
          <p:cNvPr id="3" name="文本占位符 2"/>
          <p:cNvSpPr>
            <a:spLocks noGrp="1"/>
          </p:cNvSpPr>
          <p:nvPr>
            <p:ph type="body" idx="1"/>
          </p:nvPr>
        </p:nvSpPr>
        <p:spPr>
          <a:xfrm>
            <a:off x="701873" y="4589466"/>
            <a:ext cx="8872538" cy="1500187"/>
          </a:xfrm>
        </p:spPr>
        <p:txBody>
          <a:bodyPr/>
          <a:lstStyle>
            <a:lvl1pPr marL="0" indent="0">
              <a:buNone/>
              <a:defRPr sz="2300">
                <a:solidFill>
                  <a:schemeClr val="tx1">
                    <a:tint val="75000"/>
                  </a:schemeClr>
                </a:solidFill>
              </a:defRPr>
            </a:lvl1pPr>
            <a:lvl2pPr marL="445459" indent="0">
              <a:buNone/>
              <a:defRPr sz="1900">
                <a:solidFill>
                  <a:schemeClr val="tx1">
                    <a:tint val="75000"/>
                  </a:schemeClr>
                </a:solidFill>
              </a:defRPr>
            </a:lvl2pPr>
            <a:lvl3pPr marL="890186" indent="0">
              <a:buNone/>
              <a:defRPr sz="1800">
                <a:solidFill>
                  <a:schemeClr val="tx1">
                    <a:tint val="75000"/>
                  </a:schemeClr>
                </a:solidFill>
              </a:defRPr>
            </a:lvl3pPr>
            <a:lvl4pPr marL="1335645" indent="0">
              <a:buNone/>
              <a:defRPr sz="1600">
                <a:solidFill>
                  <a:schemeClr val="tx1">
                    <a:tint val="75000"/>
                  </a:schemeClr>
                </a:solidFill>
              </a:defRPr>
            </a:lvl4pPr>
            <a:lvl5pPr marL="1780371" indent="0">
              <a:buNone/>
              <a:defRPr sz="1600">
                <a:solidFill>
                  <a:schemeClr val="tx1">
                    <a:tint val="75000"/>
                  </a:schemeClr>
                </a:solidFill>
              </a:defRPr>
            </a:lvl5pPr>
            <a:lvl6pPr marL="2225830" indent="0">
              <a:buNone/>
              <a:defRPr sz="1600">
                <a:solidFill>
                  <a:schemeClr val="tx1">
                    <a:tint val="75000"/>
                  </a:schemeClr>
                </a:solidFill>
              </a:defRPr>
            </a:lvl6pPr>
            <a:lvl7pPr marL="2670557" indent="0">
              <a:buNone/>
              <a:defRPr sz="1600">
                <a:solidFill>
                  <a:schemeClr val="tx1">
                    <a:tint val="75000"/>
                  </a:schemeClr>
                </a:solidFill>
              </a:defRPr>
            </a:lvl7pPr>
            <a:lvl8pPr marL="3116016" indent="0">
              <a:buNone/>
              <a:defRPr sz="1600">
                <a:solidFill>
                  <a:schemeClr val="tx1">
                    <a:tint val="75000"/>
                  </a:schemeClr>
                </a:solidFill>
              </a:defRPr>
            </a:lvl8pPr>
            <a:lvl9pPr marL="3560742" indent="0">
              <a:buNone/>
              <a:defRPr sz="1600">
                <a:solidFill>
                  <a:schemeClr val="tx1">
                    <a:tint val="75000"/>
                  </a:schemeClr>
                </a:solidFill>
              </a:defRPr>
            </a:lvl9pPr>
          </a:lstStyle>
          <a:p>
            <a:pPr lvl="0"/>
            <a:r>
              <a:rPr lang="zh-CN" altLang="en-US" noProof="1"/>
              <a:t>单击此处编辑母版文本样式</a:t>
            </a:r>
          </a:p>
        </p:txBody>
      </p:sp>
      <p:sp>
        <p:nvSpPr>
          <p:cNvPr id="4" name="Rectangle 4"/>
          <p:cNvSpPr>
            <a:spLocks noGrp="1"/>
          </p:cNvSpPr>
          <p:nvPr>
            <p:ph type="dt" sz="half" idx="10"/>
          </p:nvPr>
        </p:nvSpPr>
        <p:spPr>
          <a:ln/>
        </p:spPr>
        <p:txBody>
          <a:bodyPr/>
          <a:lstStyle>
            <a:lvl1pPr>
              <a:defRPr/>
            </a:lvl1pPr>
          </a:lstStyle>
          <a:p>
            <a:fld id="{FAA844A6-B3F8-4A7E-9701-8CF84F16F85C}" type="datetime4">
              <a:rPr lang="en-US" altLang="zh-CN" smtClean="0">
                <a:solidFill>
                  <a:srgbClr val="000000"/>
                </a:solidFill>
              </a:rPr>
              <a:pPr/>
              <a:t>October 15, 2019</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a:lvl1pPr>
          </a:lstStyle>
          <a:p>
            <a:fld id="{5429D598-62B2-7B43-91E6-43A1B9A008AE}"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322106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14350" y="1600200"/>
            <a:ext cx="4536567" cy="452755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5236083" y="1600200"/>
            <a:ext cx="4536567" cy="452755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p:cNvSpPr>
          <p:nvPr>
            <p:ph type="dt" sz="half" idx="10"/>
          </p:nvPr>
        </p:nvSpPr>
        <p:spPr>
          <a:ln/>
        </p:spPr>
        <p:txBody>
          <a:bodyPr/>
          <a:lstStyle>
            <a:lvl1pPr>
              <a:defRPr/>
            </a:lvl1pPr>
          </a:lstStyle>
          <a:p>
            <a:fld id="{07306855-F610-4678-92BA-1BF0838E2C2C}" type="datetime4">
              <a:rPr lang="en-US" altLang="zh-CN" smtClean="0">
                <a:solidFill>
                  <a:srgbClr val="000000"/>
                </a:solidFill>
              </a:rPr>
              <a:pPr/>
              <a:t>October 15, 2019</a:t>
            </a:fld>
            <a:endParaRPr lang="zh-CN" altLang="en-US">
              <a:solidFill>
                <a:srgbClr val="000000"/>
              </a:solidFill>
            </a:endParaRPr>
          </a:p>
        </p:txBody>
      </p:sp>
      <p:sp>
        <p:nvSpPr>
          <p:cNvPr id="6"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p:cNvSpPr>
          <p:nvPr>
            <p:ph type="sldNum" sz="quarter" idx="12"/>
          </p:nvPr>
        </p:nvSpPr>
        <p:spPr>
          <a:ln/>
        </p:spPr>
        <p:txBody>
          <a:bodyPr/>
          <a:lstStyle>
            <a:lvl1pPr>
              <a:defRPr/>
            </a:lvl1pPr>
          </a:lstStyle>
          <a:p>
            <a:fld id="{D623213D-2300-5B48-884E-8C5B2E75078E}"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232567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09296" y="365762"/>
            <a:ext cx="8872855" cy="1152526"/>
          </a:xfrm>
        </p:spPr>
        <p:txBody>
          <a:bodyPr/>
          <a:lstStyle/>
          <a:p>
            <a:r>
              <a:rPr lang="zh-CN" altLang="en-US" noProof="1"/>
              <a:t>单击此处编辑母版标题样式</a:t>
            </a:r>
          </a:p>
        </p:txBody>
      </p:sp>
      <p:sp>
        <p:nvSpPr>
          <p:cNvPr id="3" name="文本占位符 2"/>
          <p:cNvSpPr>
            <a:spLocks noGrp="1"/>
          </p:cNvSpPr>
          <p:nvPr>
            <p:ph type="body" idx="1"/>
          </p:nvPr>
        </p:nvSpPr>
        <p:spPr>
          <a:xfrm>
            <a:off x="709207" y="1517969"/>
            <a:ext cx="4351883" cy="823912"/>
          </a:xfrm>
        </p:spPr>
        <p:txBody>
          <a:bodyPr anchor="b"/>
          <a:lstStyle>
            <a:lvl1pPr marL="0" indent="0" algn="ctr">
              <a:buNone/>
              <a:defRPr sz="3200" b="1"/>
            </a:lvl1pPr>
            <a:lvl2pPr marL="445459" indent="0">
              <a:buNone/>
              <a:defRPr sz="1900" b="1"/>
            </a:lvl2pPr>
            <a:lvl3pPr marL="890186" indent="0">
              <a:buNone/>
              <a:defRPr sz="1800" b="1"/>
            </a:lvl3pPr>
            <a:lvl4pPr marL="1335645" indent="0">
              <a:buNone/>
              <a:defRPr sz="1600" b="1"/>
            </a:lvl4pPr>
            <a:lvl5pPr marL="1780371" indent="0">
              <a:buNone/>
              <a:defRPr sz="1600" b="1"/>
            </a:lvl5pPr>
            <a:lvl6pPr marL="2225830" indent="0">
              <a:buNone/>
              <a:defRPr sz="1600" b="1"/>
            </a:lvl6pPr>
            <a:lvl7pPr marL="2670557" indent="0">
              <a:buNone/>
              <a:defRPr sz="1600" b="1"/>
            </a:lvl7pPr>
            <a:lvl8pPr marL="3116016" indent="0">
              <a:buNone/>
              <a:defRPr sz="1600" b="1"/>
            </a:lvl8pPr>
            <a:lvl9pPr marL="3560742"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709207" y="2341882"/>
            <a:ext cx="4351883"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5208433" y="1517969"/>
            <a:ext cx="4373315" cy="823912"/>
          </a:xfrm>
        </p:spPr>
        <p:txBody>
          <a:bodyPr anchor="b"/>
          <a:lstStyle>
            <a:lvl1pPr marL="0" indent="0" algn="ctr">
              <a:buNone/>
              <a:defRPr sz="3200" b="1"/>
            </a:lvl1pPr>
            <a:lvl2pPr marL="445459" indent="0">
              <a:buNone/>
              <a:defRPr sz="1900" b="1"/>
            </a:lvl2pPr>
            <a:lvl3pPr marL="890186" indent="0">
              <a:buNone/>
              <a:defRPr sz="1800" b="1"/>
            </a:lvl3pPr>
            <a:lvl4pPr marL="1335645" indent="0">
              <a:buNone/>
              <a:defRPr sz="1600" b="1"/>
            </a:lvl4pPr>
            <a:lvl5pPr marL="1780371" indent="0">
              <a:buNone/>
              <a:defRPr sz="1600" b="1"/>
            </a:lvl5pPr>
            <a:lvl6pPr marL="2225830" indent="0">
              <a:buNone/>
              <a:defRPr sz="1600" b="1"/>
            </a:lvl6pPr>
            <a:lvl7pPr marL="2670557" indent="0">
              <a:buNone/>
              <a:defRPr sz="1600" b="1"/>
            </a:lvl7pPr>
            <a:lvl8pPr marL="3116016" indent="0">
              <a:buNone/>
              <a:defRPr sz="1600" b="1"/>
            </a:lvl8pPr>
            <a:lvl9pPr marL="3560742"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5208433" y="2341882"/>
            <a:ext cx="4373315"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p:cNvSpPr>
          <p:nvPr>
            <p:ph type="dt" sz="half" idx="10"/>
          </p:nvPr>
        </p:nvSpPr>
        <p:spPr>
          <a:ln/>
        </p:spPr>
        <p:txBody>
          <a:bodyPr/>
          <a:lstStyle>
            <a:lvl1pPr>
              <a:defRPr/>
            </a:lvl1pPr>
          </a:lstStyle>
          <a:p>
            <a:fld id="{5A1FA955-DC6F-42D7-A58B-67DA41191958}" type="datetime4">
              <a:rPr lang="en-US" altLang="zh-CN" smtClean="0">
                <a:solidFill>
                  <a:srgbClr val="000000"/>
                </a:solidFill>
              </a:rPr>
              <a:pPr/>
              <a:t>October 15, 2019</a:t>
            </a:fld>
            <a:endParaRPr lang="zh-CN" altLang="en-US">
              <a:solidFill>
                <a:srgbClr val="000000"/>
              </a:solidFill>
            </a:endParaRPr>
          </a:p>
        </p:txBody>
      </p:sp>
      <p:sp>
        <p:nvSpPr>
          <p:cNvPr id="8"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9" name="Rectangle 6"/>
          <p:cNvSpPr>
            <a:spLocks noGrp="1"/>
          </p:cNvSpPr>
          <p:nvPr>
            <p:ph type="sldNum" sz="quarter" idx="12"/>
          </p:nvPr>
        </p:nvSpPr>
        <p:spPr>
          <a:ln/>
        </p:spPr>
        <p:txBody>
          <a:bodyPr/>
          <a:lstStyle>
            <a:lvl1pPr>
              <a:defRPr/>
            </a:lvl1pPr>
          </a:lstStyle>
          <a:p>
            <a:fld id="{C2D96980-5C4D-AB47-9727-A790FF0E384A}"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94269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p:cNvSpPr>
          <p:nvPr>
            <p:ph type="dt" sz="half" idx="10"/>
          </p:nvPr>
        </p:nvSpPr>
        <p:spPr>
          <a:ln/>
        </p:spPr>
        <p:txBody>
          <a:bodyPr/>
          <a:lstStyle>
            <a:lvl1pPr>
              <a:defRPr/>
            </a:lvl1pPr>
          </a:lstStyle>
          <a:p>
            <a:fld id="{EEA3B6C7-346E-4D94-86C5-28B0E736BE5A}" type="datetime4">
              <a:rPr lang="en-US" altLang="zh-CN" smtClean="0">
                <a:solidFill>
                  <a:srgbClr val="000000"/>
                </a:solidFill>
              </a:rPr>
              <a:pPr/>
              <a:t>October 15, 2019</a:t>
            </a:fld>
            <a:endParaRPr lang="zh-CN" altLang="en-US">
              <a:solidFill>
                <a:srgbClr val="000000"/>
              </a:solidFill>
            </a:endParaRPr>
          </a:p>
        </p:txBody>
      </p:sp>
      <p:sp>
        <p:nvSpPr>
          <p:cNvPr id="4"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5" name="Rectangle 6"/>
          <p:cNvSpPr>
            <a:spLocks noGrp="1"/>
          </p:cNvSpPr>
          <p:nvPr>
            <p:ph type="sldNum" sz="quarter" idx="12"/>
          </p:nvPr>
        </p:nvSpPr>
        <p:spPr>
          <a:ln/>
        </p:spPr>
        <p:txBody>
          <a:bodyPr/>
          <a:lstStyle>
            <a:lvl1pPr>
              <a:defRPr/>
            </a:lvl1pPr>
          </a:lstStyle>
          <a:p>
            <a:fld id="{5B09F421-2B1A-5B41-8D51-B7BF23285562}"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3670537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p:cNvSpPr>
          <p:nvPr>
            <p:ph type="dt" sz="half" idx="10"/>
          </p:nvPr>
        </p:nvSpPr>
        <p:spPr>
          <a:ln/>
        </p:spPr>
        <p:txBody>
          <a:bodyPr/>
          <a:lstStyle>
            <a:lvl1pPr>
              <a:defRPr/>
            </a:lvl1pPr>
          </a:lstStyle>
          <a:p>
            <a:fld id="{550CCD46-3EAD-46FD-9C8D-561FDE28F6C3}" type="datetime4">
              <a:rPr lang="en-US" altLang="zh-CN" smtClean="0">
                <a:solidFill>
                  <a:srgbClr val="000000"/>
                </a:solidFill>
              </a:rPr>
              <a:pPr/>
              <a:t>October 15, 2019</a:t>
            </a:fld>
            <a:endParaRPr lang="zh-CN" altLang="en-US">
              <a:solidFill>
                <a:srgbClr val="000000"/>
              </a:solidFill>
            </a:endParaRPr>
          </a:p>
        </p:txBody>
      </p:sp>
      <p:sp>
        <p:nvSpPr>
          <p:cNvPr id="3"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4" name="Rectangle 6"/>
          <p:cNvSpPr>
            <a:spLocks noGrp="1"/>
          </p:cNvSpPr>
          <p:nvPr>
            <p:ph type="sldNum" sz="quarter" idx="12"/>
          </p:nvPr>
        </p:nvSpPr>
        <p:spPr>
          <a:ln/>
        </p:spPr>
        <p:txBody>
          <a:bodyPr/>
          <a:lstStyle>
            <a:lvl1pPr>
              <a:defRPr/>
            </a:lvl1pPr>
          </a:lstStyle>
          <a:p>
            <a:fld id="{3CAA2FBC-7193-C243-84A5-C42C0D4BC21D}"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406696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08571" y="457200"/>
            <a:ext cx="3317825" cy="1600200"/>
          </a:xfrm>
        </p:spPr>
        <p:txBody>
          <a:bodyPr anchor="b"/>
          <a:lstStyle>
            <a:lvl1pPr>
              <a:defRPr sz="3100"/>
            </a:lvl1pPr>
          </a:lstStyle>
          <a:p>
            <a:r>
              <a:rPr lang="zh-CN" altLang="en-US" noProof="1"/>
              <a:t>单击此处编辑母版标题样式</a:t>
            </a:r>
          </a:p>
        </p:txBody>
      </p:sp>
      <p:sp>
        <p:nvSpPr>
          <p:cNvPr id="3" name="内容占位符 2"/>
          <p:cNvSpPr>
            <a:spLocks noGrp="1"/>
          </p:cNvSpPr>
          <p:nvPr>
            <p:ph idx="1"/>
          </p:nvPr>
        </p:nvSpPr>
        <p:spPr>
          <a:xfrm>
            <a:off x="4373315" y="987428"/>
            <a:ext cx="5207794" cy="4873625"/>
          </a:xfrm>
        </p:spPr>
        <p:txBody>
          <a:bodyPr/>
          <a:lstStyle>
            <a:lvl1pPr>
              <a:defRPr sz="31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708571" y="2057402"/>
            <a:ext cx="3317825" cy="3811588"/>
          </a:xfrm>
        </p:spPr>
        <p:txBody>
          <a:bodyPr/>
          <a:lstStyle>
            <a:lvl1pPr marL="0" indent="0">
              <a:buNone/>
              <a:defRPr sz="1600"/>
            </a:lvl1pPr>
            <a:lvl2pPr marL="445459" indent="0">
              <a:buNone/>
              <a:defRPr sz="1400"/>
            </a:lvl2pPr>
            <a:lvl3pPr marL="890186" indent="0">
              <a:buNone/>
              <a:defRPr sz="1200"/>
            </a:lvl3pPr>
            <a:lvl4pPr marL="1335645" indent="0">
              <a:buNone/>
              <a:defRPr sz="1000"/>
            </a:lvl4pPr>
            <a:lvl5pPr marL="1780371" indent="0">
              <a:buNone/>
              <a:defRPr sz="1000"/>
            </a:lvl5pPr>
            <a:lvl6pPr marL="2225830" indent="0">
              <a:buNone/>
              <a:defRPr sz="1000"/>
            </a:lvl6pPr>
            <a:lvl7pPr marL="2670557" indent="0">
              <a:buNone/>
              <a:defRPr sz="1000"/>
            </a:lvl7pPr>
            <a:lvl8pPr marL="3116016" indent="0">
              <a:buNone/>
              <a:defRPr sz="1000"/>
            </a:lvl8pPr>
            <a:lvl9pPr marL="3560742" indent="0">
              <a:buNone/>
              <a:defRPr sz="1000"/>
            </a:lvl9pPr>
          </a:lstStyle>
          <a:p>
            <a:pPr lvl="0"/>
            <a:r>
              <a:rPr lang="zh-CN" altLang="en-US" noProof="1"/>
              <a:t>单击此处编辑母版文本样式</a:t>
            </a:r>
          </a:p>
        </p:txBody>
      </p:sp>
      <p:sp>
        <p:nvSpPr>
          <p:cNvPr id="5" name="Rectangle 4"/>
          <p:cNvSpPr>
            <a:spLocks noGrp="1"/>
          </p:cNvSpPr>
          <p:nvPr>
            <p:ph type="dt" sz="half" idx="10"/>
          </p:nvPr>
        </p:nvSpPr>
        <p:spPr>
          <a:ln/>
        </p:spPr>
        <p:txBody>
          <a:bodyPr/>
          <a:lstStyle>
            <a:lvl1pPr>
              <a:defRPr/>
            </a:lvl1pPr>
          </a:lstStyle>
          <a:p>
            <a:fld id="{FFC3A452-C613-4014-A99E-64B6EDFF444B}" type="datetime4">
              <a:rPr lang="en-US" altLang="zh-CN" smtClean="0">
                <a:solidFill>
                  <a:srgbClr val="000000"/>
                </a:solidFill>
              </a:rPr>
              <a:pPr/>
              <a:t>October 15, 2019</a:t>
            </a:fld>
            <a:endParaRPr lang="zh-CN" altLang="en-US">
              <a:solidFill>
                <a:srgbClr val="000000"/>
              </a:solidFill>
            </a:endParaRPr>
          </a:p>
        </p:txBody>
      </p:sp>
      <p:sp>
        <p:nvSpPr>
          <p:cNvPr id="6"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p:cNvSpPr>
          <p:nvPr>
            <p:ph type="sldNum" sz="quarter" idx="12"/>
          </p:nvPr>
        </p:nvSpPr>
        <p:spPr>
          <a:ln/>
        </p:spPr>
        <p:txBody>
          <a:bodyPr/>
          <a:lstStyle>
            <a:lvl1pPr>
              <a:defRPr/>
            </a:lvl1pPr>
          </a:lstStyle>
          <a:p>
            <a:fld id="{F580048F-AB0A-EB45-B994-2FFA4F644944}"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540245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08571" y="457200"/>
            <a:ext cx="3317825" cy="1600200"/>
          </a:xfrm>
        </p:spPr>
        <p:txBody>
          <a:bodyPr anchor="b"/>
          <a:lstStyle>
            <a:lvl1pPr>
              <a:defRPr sz="3100"/>
            </a:lvl1pPr>
          </a:lstStyle>
          <a:p>
            <a:r>
              <a:rPr lang="zh-CN" altLang="en-US" noProof="1"/>
              <a:t>单击此处编辑母版标题样式</a:t>
            </a:r>
          </a:p>
        </p:txBody>
      </p:sp>
      <p:sp>
        <p:nvSpPr>
          <p:cNvPr id="3" name="图片占位符 2"/>
          <p:cNvSpPr>
            <a:spLocks noGrp="1"/>
          </p:cNvSpPr>
          <p:nvPr>
            <p:ph type="pic" idx="1"/>
          </p:nvPr>
        </p:nvSpPr>
        <p:spPr>
          <a:xfrm>
            <a:off x="4373315" y="987428"/>
            <a:ext cx="5207794" cy="4873625"/>
          </a:xfrm>
        </p:spPr>
        <p:txBody>
          <a:bodyPr/>
          <a:lstStyle>
            <a:lvl1pPr marL="0" indent="0">
              <a:buNone/>
              <a:defRPr sz="3100"/>
            </a:lvl1pPr>
            <a:lvl2pPr marL="445459" indent="0">
              <a:buNone/>
              <a:defRPr sz="2700"/>
            </a:lvl2pPr>
            <a:lvl3pPr marL="890186" indent="0">
              <a:buNone/>
              <a:defRPr sz="2300"/>
            </a:lvl3pPr>
            <a:lvl4pPr marL="1335645" indent="0">
              <a:buNone/>
              <a:defRPr sz="1900"/>
            </a:lvl4pPr>
            <a:lvl5pPr marL="1780371" indent="0">
              <a:buNone/>
              <a:defRPr sz="1900"/>
            </a:lvl5pPr>
            <a:lvl6pPr marL="2225830" indent="0">
              <a:buNone/>
              <a:defRPr sz="1900"/>
            </a:lvl6pPr>
            <a:lvl7pPr marL="2670557" indent="0">
              <a:buNone/>
              <a:defRPr sz="1900"/>
            </a:lvl7pPr>
            <a:lvl8pPr marL="3116016" indent="0">
              <a:buNone/>
              <a:defRPr sz="1900"/>
            </a:lvl8pPr>
            <a:lvl9pPr marL="3560742" indent="0">
              <a:buNone/>
              <a:defRPr sz="1900"/>
            </a:lvl9pPr>
          </a:lstStyle>
          <a:p>
            <a:endParaRPr lang="zh-CN" altLang="en-US" noProof="1"/>
          </a:p>
        </p:txBody>
      </p:sp>
      <p:sp>
        <p:nvSpPr>
          <p:cNvPr id="4" name="文本占位符 3"/>
          <p:cNvSpPr>
            <a:spLocks noGrp="1"/>
          </p:cNvSpPr>
          <p:nvPr>
            <p:ph type="body" sz="half" idx="2"/>
          </p:nvPr>
        </p:nvSpPr>
        <p:spPr>
          <a:xfrm>
            <a:off x="708571" y="2057402"/>
            <a:ext cx="3317825" cy="3811588"/>
          </a:xfrm>
        </p:spPr>
        <p:txBody>
          <a:bodyPr/>
          <a:lstStyle>
            <a:lvl1pPr marL="0" indent="0">
              <a:buNone/>
              <a:defRPr sz="1600"/>
            </a:lvl1pPr>
            <a:lvl2pPr marL="445459" indent="0">
              <a:buNone/>
              <a:defRPr sz="1400"/>
            </a:lvl2pPr>
            <a:lvl3pPr marL="890186" indent="0">
              <a:buNone/>
              <a:defRPr sz="1200"/>
            </a:lvl3pPr>
            <a:lvl4pPr marL="1335645" indent="0">
              <a:buNone/>
              <a:defRPr sz="1000"/>
            </a:lvl4pPr>
            <a:lvl5pPr marL="1780371" indent="0">
              <a:buNone/>
              <a:defRPr sz="1000"/>
            </a:lvl5pPr>
            <a:lvl6pPr marL="2225830" indent="0">
              <a:buNone/>
              <a:defRPr sz="1000"/>
            </a:lvl6pPr>
            <a:lvl7pPr marL="2670557" indent="0">
              <a:buNone/>
              <a:defRPr sz="1000"/>
            </a:lvl7pPr>
            <a:lvl8pPr marL="3116016" indent="0">
              <a:buNone/>
              <a:defRPr sz="1000"/>
            </a:lvl8pPr>
            <a:lvl9pPr marL="3560742" indent="0">
              <a:buNone/>
              <a:defRPr sz="1000"/>
            </a:lvl9pPr>
          </a:lstStyle>
          <a:p>
            <a:pPr lvl="0"/>
            <a:r>
              <a:rPr lang="zh-CN" altLang="en-US" noProof="1"/>
              <a:t>单击此处编辑母版文本样式</a:t>
            </a:r>
          </a:p>
        </p:txBody>
      </p:sp>
      <p:sp>
        <p:nvSpPr>
          <p:cNvPr id="5" name="Rectangle 4"/>
          <p:cNvSpPr>
            <a:spLocks noGrp="1"/>
          </p:cNvSpPr>
          <p:nvPr>
            <p:ph type="dt" sz="half" idx="10"/>
          </p:nvPr>
        </p:nvSpPr>
        <p:spPr>
          <a:ln/>
        </p:spPr>
        <p:txBody>
          <a:bodyPr/>
          <a:lstStyle>
            <a:lvl1pPr>
              <a:defRPr/>
            </a:lvl1pPr>
          </a:lstStyle>
          <a:p>
            <a:fld id="{7D8E2C75-9419-47B7-A2CD-F8EF815699F8}" type="datetime4">
              <a:rPr lang="en-US" altLang="zh-CN" smtClean="0">
                <a:solidFill>
                  <a:srgbClr val="000000"/>
                </a:solidFill>
              </a:rPr>
              <a:pPr/>
              <a:t>October 15, 2019</a:t>
            </a:fld>
            <a:endParaRPr lang="zh-CN" altLang="en-US">
              <a:solidFill>
                <a:srgbClr val="000000"/>
              </a:solidFill>
            </a:endParaRPr>
          </a:p>
        </p:txBody>
      </p:sp>
      <p:sp>
        <p:nvSpPr>
          <p:cNvPr id="6"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p:cNvSpPr>
          <p:nvPr>
            <p:ph type="sldNum" sz="quarter" idx="12"/>
          </p:nvPr>
        </p:nvSpPr>
        <p:spPr>
          <a:ln/>
        </p:spPr>
        <p:txBody>
          <a:bodyPr/>
          <a:lstStyle>
            <a:lvl1pPr>
              <a:defRPr/>
            </a:lvl1pPr>
          </a:lstStyle>
          <a:p>
            <a:fld id="{6941EF25-64C6-0145-88F7-AEBE78CFB118}"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6343197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p:cNvSpPr>
          <p:nvPr>
            <p:ph type="dt" sz="half" idx="10"/>
          </p:nvPr>
        </p:nvSpPr>
        <p:spPr>
          <a:ln/>
        </p:spPr>
        <p:txBody>
          <a:bodyPr/>
          <a:lstStyle>
            <a:lvl1pPr>
              <a:defRPr/>
            </a:lvl1pPr>
          </a:lstStyle>
          <a:p>
            <a:fld id="{B1528D75-A6A4-4F7E-BF31-2E54A4C0169B}" type="datetime4">
              <a:rPr lang="en-US" altLang="zh-CN" smtClean="0">
                <a:solidFill>
                  <a:srgbClr val="000000"/>
                </a:solidFill>
              </a:rPr>
              <a:pPr/>
              <a:t>October 15, 2019</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a:lvl1pPr>
          </a:lstStyle>
          <a:p>
            <a:fld id="{B4434627-3D6B-644C-84F5-4B8A5470BEA0}"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266629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58075" y="276229"/>
            <a:ext cx="2314575"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14354" y="276229"/>
            <a:ext cx="6809547"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p:cNvSpPr>
          <p:nvPr>
            <p:ph type="dt" sz="half" idx="10"/>
          </p:nvPr>
        </p:nvSpPr>
        <p:spPr>
          <a:ln/>
        </p:spPr>
        <p:txBody>
          <a:bodyPr/>
          <a:lstStyle>
            <a:lvl1pPr>
              <a:defRPr/>
            </a:lvl1pPr>
          </a:lstStyle>
          <a:p>
            <a:fld id="{56B7B24D-D44D-43FE-B259-D50379166435}" type="datetime4">
              <a:rPr lang="en-US" altLang="zh-CN" smtClean="0">
                <a:solidFill>
                  <a:srgbClr val="000000"/>
                </a:solidFill>
              </a:rPr>
              <a:pPr/>
              <a:t>October 15, 2019</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a:lvl1pPr>
          </a:lstStyle>
          <a:p>
            <a:fld id="{0F6E4A5B-C249-5A48-9E4A-7E187678F85A}"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0463606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707231" y="1825625"/>
            <a:ext cx="4371975" cy="4351339"/>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5207795" y="1825625"/>
            <a:ext cx="4371975" cy="4351339"/>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p:cNvSpPr>
          <p:nvPr>
            <p:ph type="dt" sz="half" idx="10"/>
          </p:nvPr>
        </p:nvSpPr>
        <p:spPr>
          <a:ln/>
        </p:spPr>
        <p:txBody>
          <a:bodyPr/>
          <a:lstStyle>
            <a:lvl1pPr>
              <a:defRPr/>
            </a:lvl1pPr>
          </a:lstStyle>
          <a:p>
            <a:fld id="{16B1CE4C-F95F-4C08-B597-FFF4753DB1D3}" type="datetime4">
              <a:rPr lang="en-US" altLang="zh-CN" smtClean="0">
                <a:solidFill>
                  <a:srgbClr val="000000"/>
                </a:solidFill>
              </a:rPr>
              <a:pPr/>
              <a:t>October 15, 2019</a:t>
            </a:fld>
            <a:endParaRPr lang="zh-CN" altLang="en-US">
              <a:solidFill>
                <a:srgbClr val="000000"/>
              </a:solidFill>
            </a:endParaRPr>
          </a:p>
        </p:txBody>
      </p:sp>
      <p:sp>
        <p:nvSpPr>
          <p:cNvPr id="6"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p:cNvSpPr>
          <p:nvPr>
            <p:ph type="sldNum" sz="quarter" idx="12"/>
          </p:nvPr>
        </p:nvSpPr>
        <p:spPr>
          <a:ln/>
        </p:spPr>
        <p:txBody>
          <a:bodyPr/>
          <a:lstStyle>
            <a:lvl1pPr>
              <a:defRPr/>
            </a:lvl1pPr>
          </a:lstStyle>
          <a:p>
            <a:fld id="{6F466695-EBF5-414B-A825-44F56ADDA771}"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499952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2602" y="4406901"/>
            <a:ext cx="8743950" cy="1362076"/>
          </a:xfrm>
        </p:spPr>
        <p:txBody>
          <a:bodyPr anchor="t"/>
          <a:lstStyle>
            <a:lvl1pPr algn="l">
              <a:defRPr sz="4600" b="1" cap="all"/>
            </a:lvl1pPr>
          </a:lstStyle>
          <a:p>
            <a:r>
              <a:rPr lang="zh-CN" altLang="en-US"/>
              <a:t>单击此处编辑母版标题样式</a:t>
            </a:r>
          </a:p>
        </p:txBody>
      </p:sp>
      <p:sp>
        <p:nvSpPr>
          <p:cNvPr id="3" name="文本占位符 2"/>
          <p:cNvSpPr>
            <a:spLocks noGrp="1"/>
          </p:cNvSpPr>
          <p:nvPr>
            <p:ph type="body" idx="1"/>
          </p:nvPr>
        </p:nvSpPr>
        <p:spPr>
          <a:xfrm>
            <a:off x="812602" y="2906713"/>
            <a:ext cx="8743950" cy="1500187"/>
          </a:xfrm>
        </p:spPr>
        <p:txBody>
          <a:bodyPr anchor="b"/>
          <a:lstStyle>
            <a:lvl1pPr marL="0" indent="0">
              <a:buNone/>
              <a:defRPr sz="2300">
                <a:solidFill>
                  <a:schemeClr val="tx1">
                    <a:tint val="75000"/>
                  </a:schemeClr>
                </a:solidFill>
              </a:defRPr>
            </a:lvl1pPr>
            <a:lvl2pPr marL="527517" indent="0">
              <a:buNone/>
              <a:defRPr sz="2100">
                <a:solidFill>
                  <a:schemeClr val="tx1">
                    <a:tint val="75000"/>
                  </a:schemeClr>
                </a:solidFill>
              </a:defRPr>
            </a:lvl2pPr>
            <a:lvl3pPr marL="1055035" indent="0">
              <a:buNone/>
              <a:defRPr sz="1800">
                <a:solidFill>
                  <a:schemeClr val="tx1">
                    <a:tint val="75000"/>
                  </a:schemeClr>
                </a:solidFill>
              </a:defRPr>
            </a:lvl3pPr>
            <a:lvl4pPr marL="1582552" indent="0">
              <a:buNone/>
              <a:defRPr sz="1600">
                <a:solidFill>
                  <a:schemeClr val="tx1">
                    <a:tint val="75000"/>
                  </a:schemeClr>
                </a:solidFill>
              </a:defRPr>
            </a:lvl4pPr>
            <a:lvl5pPr marL="2110069" indent="0">
              <a:buNone/>
              <a:defRPr sz="1600">
                <a:solidFill>
                  <a:schemeClr val="tx1">
                    <a:tint val="75000"/>
                  </a:schemeClr>
                </a:solidFill>
              </a:defRPr>
            </a:lvl5pPr>
            <a:lvl6pPr marL="2637587" indent="0">
              <a:buNone/>
              <a:defRPr sz="1600">
                <a:solidFill>
                  <a:schemeClr val="tx1">
                    <a:tint val="75000"/>
                  </a:schemeClr>
                </a:solidFill>
              </a:defRPr>
            </a:lvl6pPr>
            <a:lvl7pPr marL="3165104" indent="0">
              <a:buNone/>
              <a:defRPr sz="1600">
                <a:solidFill>
                  <a:schemeClr val="tx1">
                    <a:tint val="75000"/>
                  </a:schemeClr>
                </a:solidFill>
              </a:defRPr>
            </a:lvl7pPr>
            <a:lvl8pPr marL="3692622" indent="0">
              <a:buNone/>
              <a:defRPr sz="1600">
                <a:solidFill>
                  <a:schemeClr val="tx1">
                    <a:tint val="75000"/>
                  </a:schemeClr>
                </a:solidFill>
              </a:defRPr>
            </a:lvl8pPr>
            <a:lvl9pPr marL="4220139"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14350" y="1600206"/>
            <a:ext cx="4543425" cy="4525963"/>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229225" y="1600206"/>
            <a:ext cx="4543425" cy="4525963"/>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14350" y="1535114"/>
            <a:ext cx="4545212" cy="639762"/>
          </a:xfrm>
        </p:spPr>
        <p:txBody>
          <a:bodyPr anchor="b"/>
          <a:lstStyle>
            <a:lvl1pPr marL="0" indent="0">
              <a:buNone/>
              <a:defRPr sz="2800" b="1"/>
            </a:lvl1pPr>
            <a:lvl2pPr marL="527517" indent="0">
              <a:buNone/>
              <a:defRPr sz="2300" b="1"/>
            </a:lvl2pPr>
            <a:lvl3pPr marL="1055035" indent="0">
              <a:buNone/>
              <a:defRPr sz="2100" b="1"/>
            </a:lvl3pPr>
            <a:lvl4pPr marL="1582552" indent="0">
              <a:buNone/>
              <a:defRPr sz="1800" b="1"/>
            </a:lvl4pPr>
            <a:lvl5pPr marL="2110069" indent="0">
              <a:buNone/>
              <a:defRPr sz="1800" b="1"/>
            </a:lvl5pPr>
            <a:lvl6pPr marL="2637587" indent="0">
              <a:buNone/>
              <a:defRPr sz="1800" b="1"/>
            </a:lvl6pPr>
            <a:lvl7pPr marL="3165104" indent="0">
              <a:buNone/>
              <a:defRPr sz="1800" b="1"/>
            </a:lvl7pPr>
            <a:lvl8pPr marL="3692622" indent="0">
              <a:buNone/>
              <a:defRPr sz="1800" b="1"/>
            </a:lvl8pPr>
            <a:lvl9pPr marL="4220139" indent="0">
              <a:buNone/>
              <a:defRPr sz="1800" b="1"/>
            </a:lvl9pPr>
          </a:lstStyle>
          <a:p>
            <a:pPr lvl="0"/>
            <a:r>
              <a:rPr lang="zh-CN" altLang="en-US"/>
              <a:t>单击此处编辑母版文本样式</a:t>
            </a:r>
          </a:p>
        </p:txBody>
      </p:sp>
      <p:sp>
        <p:nvSpPr>
          <p:cNvPr id="4" name="内容占位符 3"/>
          <p:cNvSpPr>
            <a:spLocks noGrp="1"/>
          </p:cNvSpPr>
          <p:nvPr>
            <p:ph sz="half" idx="2"/>
          </p:nvPr>
        </p:nvSpPr>
        <p:spPr>
          <a:xfrm>
            <a:off x="514350" y="2174875"/>
            <a:ext cx="4545212" cy="3951288"/>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225699" y="1535114"/>
            <a:ext cx="4546997" cy="639762"/>
          </a:xfrm>
        </p:spPr>
        <p:txBody>
          <a:bodyPr anchor="b"/>
          <a:lstStyle>
            <a:lvl1pPr marL="0" indent="0">
              <a:buNone/>
              <a:defRPr sz="2800" b="1"/>
            </a:lvl1pPr>
            <a:lvl2pPr marL="527517" indent="0">
              <a:buNone/>
              <a:defRPr sz="2300" b="1"/>
            </a:lvl2pPr>
            <a:lvl3pPr marL="1055035" indent="0">
              <a:buNone/>
              <a:defRPr sz="2100" b="1"/>
            </a:lvl3pPr>
            <a:lvl4pPr marL="1582552" indent="0">
              <a:buNone/>
              <a:defRPr sz="1800" b="1"/>
            </a:lvl4pPr>
            <a:lvl5pPr marL="2110069" indent="0">
              <a:buNone/>
              <a:defRPr sz="1800" b="1"/>
            </a:lvl5pPr>
            <a:lvl6pPr marL="2637587" indent="0">
              <a:buNone/>
              <a:defRPr sz="1800" b="1"/>
            </a:lvl6pPr>
            <a:lvl7pPr marL="3165104" indent="0">
              <a:buNone/>
              <a:defRPr sz="1800" b="1"/>
            </a:lvl7pPr>
            <a:lvl8pPr marL="3692622" indent="0">
              <a:buNone/>
              <a:defRPr sz="1800" b="1"/>
            </a:lvl8pPr>
            <a:lvl9pPr marL="4220139" indent="0">
              <a:buNone/>
              <a:defRPr sz="1800" b="1"/>
            </a:lvl9pPr>
          </a:lstStyle>
          <a:p>
            <a:pPr lvl="0"/>
            <a:r>
              <a:rPr lang="zh-CN" altLang="en-US"/>
              <a:t>单击此处编辑母版文本样式</a:t>
            </a:r>
          </a:p>
        </p:txBody>
      </p:sp>
      <p:sp>
        <p:nvSpPr>
          <p:cNvPr id="6" name="内容占位符 5"/>
          <p:cNvSpPr>
            <a:spLocks noGrp="1"/>
          </p:cNvSpPr>
          <p:nvPr>
            <p:ph sz="quarter" idx="4"/>
          </p:nvPr>
        </p:nvSpPr>
        <p:spPr>
          <a:xfrm>
            <a:off x="5225699" y="2174875"/>
            <a:ext cx="4546997" cy="3951288"/>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4355" y="273051"/>
            <a:ext cx="3384352" cy="1162050"/>
          </a:xfrm>
        </p:spPr>
        <p:txBody>
          <a:bodyPr anchor="b"/>
          <a:lstStyle>
            <a:lvl1pPr algn="l">
              <a:defRPr sz="2300" b="1"/>
            </a:lvl1pPr>
          </a:lstStyle>
          <a:p>
            <a:r>
              <a:rPr lang="zh-CN" altLang="en-US"/>
              <a:t>单击此处编辑母版标题样式</a:t>
            </a:r>
          </a:p>
        </p:txBody>
      </p:sp>
      <p:sp>
        <p:nvSpPr>
          <p:cNvPr id="3" name="内容占位符 2"/>
          <p:cNvSpPr>
            <a:spLocks noGrp="1"/>
          </p:cNvSpPr>
          <p:nvPr>
            <p:ph idx="1"/>
          </p:nvPr>
        </p:nvSpPr>
        <p:spPr>
          <a:xfrm>
            <a:off x="4021931" y="273128"/>
            <a:ext cx="5750719" cy="5853113"/>
          </a:xfrm>
        </p:spPr>
        <p:txBody>
          <a:bodyPr/>
          <a:lstStyle>
            <a:lvl1pPr>
              <a:defRPr sz="3700"/>
            </a:lvl1pPr>
            <a:lvl2pPr>
              <a:defRPr sz="3200"/>
            </a:lvl2pPr>
            <a:lvl3pPr>
              <a:defRPr sz="28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14355" y="1435103"/>
            <a:ext cx="3384352" cy="4691063"/>
          </a:xfrm>
        </p:spPr>
        <p:txBody>
          <a:bodyPr/>
          <a:lstStyle>
            <a:lvl1pPr marL="0" indent="0">
              <a:buNone/>
              <a:defRPr sz="1600"/>
            </a:lvl1pPr>
            <a:lvl2pPr marL="527517" indent="0">
              <a:buNone/>
              <a:defRPr sz="1400"/>
            </a:lvl2pPr>
            <a:lvl3pPr marL="1055035" indent="0">
              <a:buNone/>
              <a:defRPr sz="1200"/>
            </a:lvl3pPr>
            <a:lvl4pPr marL="1582552" indent="0">
              <a:buNone/>
              <a:defRPr sz="1000"/>
            </a:lvl4pPr>
            <a:lvl5pPr marL="2110069" indent="0">
              <a:buNone/>
              <a:defRPr sz="1000"/>
            </a:lvl5pPr>
            <a:lvl6pPr marL="2637587" indent="0">
              <a:buNone/>
              <a:defRPr sz="1000"/>
            </a:lvl6pPr>
            <a:lvl7pPr marL="3165104" indent="0">
              <a:buNone/>
              <a:defRPr sz="1000"/>
            </a:lvl7pPr>
            <a:lvl8pPr marL="3692622" indent="0">
              <a:buNone/>
              <a:defRPr sz="1000"/>
            </a:lvl8pPr>
            <a:lvl9pPr marL="4220139"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16324" y="4800600"/>
            <a:ext cx="6172200" cy="566738"/>
          </a:xfrm>
        </p:spPr>
        <p:txBody>
          <a:bodyPr anchor="b"/>
          <a:lstStyle>
            <a:lvl1pPr algn="l">
              <a:defRPr sz="2300" b="1"/>
            </a:lvl1pPr>
          </a:lstStyle>
          <a:p>
            <a:r>
              <a:rPr lang="zh-CN" altLang="en-US"/>
              <a:t>单击此处编辑母版标题样式</a:t>
            </a:r>
          </a:p>
        </p:txBody>
      </p:sp>
      <p:sp>
        <p:nvSpPr>
          <p:cNvPr id="3" name="图片占位符 2"/>
          <p:cNvSpPr>
            <a:spLocks noGrp="1"/>
          </p:cNvSpPr>
          <p:nvPr>
            <p:ph type="pic" idx="1"/>
          </p:nvPr>
        </p:nvSpPr>
        <p:spPr>
          <a:xfrm>
            <a:off x="2016324" y="612775"/>
            <a:ext cx="6172200" cy="4114800"/>
          </a:xfrm>
        </p:spPr>
        <p:txBody>
          <a:bodyPr/>
          <a:lstStyle>
            <a:lvl1pPr marL="0" indent="0">
              <a:buNone/>
              <a:defRPr sz="3700"/>
            </a:lvl1pPr>
            <a:lvl2pPr marL="527517" indent="0">
              <a:buNone/>
              <a:defRPr sz="3200"/>
            </a:lvl2pPr>
            <a:lvl3pPr marL="1055035" indent="0">
              <a:buNone/>
              <a:defRPr sz="2800"/>
            </a:lvl3pPr>
            <a:lvl4pPr marL="1582552" indent="0">
              <a:buNone/>
              <a:defRPr sz="2300"/>
            </a:lvl4pPr>
            <a:lvl5pPr marL="2110069" indent="0">
              <a:buNone/>
              <a:defRPr sz="2300"/>
            </a:lvl5pPr>
            <a:lvl6pPr marL="2637587" indent="0">
              <a:buNone/>
              <a:defRPr sz="2300"/>
            </a:lvl6pPr>
            <a:lvl7pPr marL="3165104" indent="0">
              <a:buNone/>
              <a:defRPr sz="2300"/>
            </a:lvl7pPr>
            <a:lvl8pPr marL="3692622" indent="0">
              <a:buNone/>
              <a:defRPr sz="2300"/>
            </a:lvl8pPr>
            <a:lvl9pPr marL="4220139" indent="0">
              <a:buNone/>
              <a:defRPr sz="2300"/>
            </a:lvl9pPr>
          </a:lstStyle>
          <a:p>
            <a:endParaRPr lang="zh-CN" altLang="en-US"/>
          </a:p>
        </p:txBody>
      </p:sp>
      <p:sp>
        <p:nvSpPr>
          <p:cNvPr id="4" name="文本占位符 3"/>
          <p:cNvSpPr>
            <a:spLocks noGrp="1"/>
          </p:cNvSpPr>
          <p:nvPr>
            <p:ph type="body" sz="half" idx="2"/>
          </p:nvPr>
        </p:nvSpPr>
        <p:spPr>
          <a:xfrm>
            <a:off x="2016324" y="5367338"/>
            <a:ext cx="6172200" cy="804862"/>
          </a:xfrm>
        </p:spPr>
        <p:txBody>
          <a:bodyPr/>
          <a:lstStyle>
            <a:lvl1pPr marL="0" indent="0">
              <a:buNone/>
              <a:defRPr sz="1600"/>
            </a:lvl1pPr>
            <a:lvl2pPr marL="527517" indent="0">
              <a:buNone/>
              <a:defRPr sz="1400"/>
            </a:lvl2pPr>
            <a:lvl3pPr marL="1055035" indent="0">
              <a:buNone/>
              <a:defRPr sz="1200"/>
            </a:lvl3pPr>
            <a:lvl4pPr marL="1582552" indent="0">
              <a:buNone/>
              <a:defRPr sz="1000"/>
            </a:lvl4pPr>
            <a:lvl5pPr marL="2110069" indent="0">
              <a:buNone/>
              <a:defRPr sz="1000"/>
            </a:lvl5pPr>
            <a:lvl6pPr marL="2637587" indent="0">
              <a:buNone/>
              <a:defRPr sz="1000"/>
            </a:lvl6pPr>
            <a:lvl7pPr marL="3165104" indent="0">
              <a:buNone/>
              <a:defRPr sz="1000"/>
            </a:lvl7pPr>
            <a:lvl8pPr marL="3692622" indent="0">
              <a:buNone/>
              <a:defRPr sz="1000"/>
            </a:lvl8pPr>
            <a:lvl9pPr marL="4220139"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14350" y="274638"/>
            <a:ext cx="9258300" cy="1143000"/>
          </a:xfrm>
          <a:prstGeom prst="rect">
            <a:avLst/>
          </a:prstGeom>
        </p:spPr>
        <p:txBody>
          <a:bodyPr vert="horz" lIns="105503" tIns="52752" rIns="105503" bIns="52752" rtlCol="0" anchor="ctr">
            <a:normAutofit/>
          </a:bodyPr>
          <a:lstStyle/>
          <a:p>
            <a:r>
              <a:rPr lang="zh-CN" altLang="en-US"/>
              <a:t>单击此处编辑母版标题样式</a:t>
            </a:r>
          </a:p>
        </p:txBody>
      </p:sp>
      <p:sp>
        <p:nvSpPr>
          <p:cNvPr id="3" name="文本占位符 2"/>
          <p:cNvSpPr>
            <a:spLocks noGrp="1"/>
          </p:cNvSpPr>
          <p:nvPr>
            <p:ph type="body" idx="1"/>
          </p:nvPr>
        </p:nvSpPr>
        <p:spPr>
          <a:xfrm>
            <a:off x="514350" y="1600206"/>
            <a:ext cx="9258300" cy="4525963"/>
          </a:xfrm>
          <a:prstGeom prst="rect">
            <a:avLst/>
          </a:prstGeom>
        </p:spPr>
        <p:txBody>
          <a:bodyPr vert="horz" lIns="105503" tIns="52752" rIns="105503" bIns="52752"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514350" y="6356430"/>
            <a:ext cx="2400300" cy="365125"/>
          </a:xfrm>
          <a:prstGeom prst="rect">
            <a:avLst/>
          </a:prstGeom>
        </p:spPr>
        <p:txBody>
          <a:bodyPr vert="horz" lIns="105503" tIns="52752" rIns="105503" bIns="52752" rtlCol="0" anchor="ctr"/>
          <a:lstStyle>
            <a:lvl1pPr algn="l">
              <a:defRPr sz="1400">
                <a:solidFill>
                  <a:schemeClr val="tx1">
                    <a:tint val="75000"/>
                  </a:schemeClr>
                </a:solidFill>
              </a:defRPr>
            </a:lvl1pPr>
          </a:lstStyle>
          <a:p>
            <a:fld id="{530820CF-B880-4189-942D-D702A7CBA730}" type="datetimeFigureOut">
              <a:rPr lang="zh-CN" altLang="en-US" smtClean="0"/>
              <a:pPr/>
              <a:t>2019/10/15</a:t>
            </a:fld>
            <a:endParaRPr lang="zh-CN" altLang="en-US"/>
          </a:p>
        </p:txBody>
      </p:sp>
      <p:sp>
        <p:nvSpPr>
          <p:cNvPr id="5" name="页脚占位符 4"/>
          <p:cNvSpPr>
            <a:spLocks noGrp="1"/>
          </p:cNvSpPr>
          <p:nvPr>
            <p:ph type="ftr" sz="quarter" idx="3"/>
          </p:nvPr>
        </p:nvSpPr>
        <p:spPr>
          <a:xfrm>
            <a:off x="3514725" y="6356430"/>
            <a:ext cx="3257550" cy="365125"/>
          </a:xfrm>
          <a:prstGeom prst="rect">
            <a:avLst/>
          </a:prstGeom>
        </p:spPr>
        <p:txBody>
          <a:bodyPr vert="horz" lIns="105503" tIns="52752" rIns="105503" bIns="52752"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372350" y="6356430"/>
            <a:ext cx="2400300" cy="365125"/>
          </a:xfrm>
          <a:prstGeom prst="rect">
            <a:avLst/>
          </a:prstGeom>
        </p:spPr>
        <p:txBody>
          <a:bodyPr vert="horz" lIns="105503" tIns="52752" rIns="105503" bIns="52752" rtlCol="0" anchor="ctr"/>
          <a:lstStyle>
            <a:lvl1pPr algn="r">
              <a:defRPr sz="14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55035" rtl="0" eaLnBrk="1" latinLnBrk="0" hangingPunct="1">
        <a:spcBef>
          <a:spcPct val="0"/>
        </a:spcBef>
        <a:buNone/>
        <a:defRPr sz="5100" kern="1200">
          <a:solidFill>
            <a:schemeClr val="tx1"/>
          </a:solidFill>
          <a:latin typeface="+mj-lt"/>
          <a:ea typeface="+mj-ea"/>
          <a:cs typeface="+mj-cs"/>
        </a:defRPr>
      </a:lvl1pPr>
    </p:titleStyle>
    <p:bodyStyle>
      <a:lvl1pPr marL="395638" indent="-395638" algn="l" defTabSz="1055035"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57216" indent="-329698" algn="l" defTabSz="1055035"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18793" indent="-263759" algn="l" defTabSz="1055035"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46311"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73828"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01345"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28863"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56380"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83898"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zh-CN"/>
      </a:defPPr>
      <a:lvl1pPr marL="0" algn="l" defTabSz="1055035" rtl="0" eaLnBrk="1" latinLnBrk="0" hangingPunct="1">
        <a:defRPr sz="2100" kern="1200">
          <a:solidFill>
            <a:schemeClr val="tx1"/>
          </a:solidFill>
          <a:latin typeface="+mn-lt"/>
          <a:ea typeface="+mn-ea"/>
          <a:cs typeface="+mn-cs"/>
        </a:defRPr>
      </a:lvl1pPr>
      <a:lvl2pPr marL="527517" algn="l" defTabSz="1055035" rtl="0" eaLnBrk="1" latinLnBrk="0" hangingPunct="1">
        <a:defRPr sz="2100" kern="1200">
          <a:solidFill>
            <a:schemeClr val="tx1"/>
          </a:solidFill>
          <a:latin typeface="+mn-lt"/>
          <a:ea typeface="+mn-ea"/>
          <a:cs typeface="+mn-cs"/>
        </a:defRPr>
      </a:lvl2pPr>
      <a:lvl3pPr marL="1055035" algn="l" defTabSz="1055035" rtl="0" eaLnBrk="1" latinLnBrk="0" hangingPunct="1">
        <a:defRPr sz="2100" kern="1200">
          <a:solidFill>
            <a:schemeClr val="tx1"/>
          </a:solidFill>
          <a:latin typeface="+mn-lt"/>
          <a:ea typeface="+mn-ea"/>
          <a:cs typeface="+mn-cs"/>
        </a:defRPr>
      </a:lvl3pPr>
      <a:lvl4pPr marL="1582552" algn="l" defTabSz="1055035" rtl="0" eaLnBrk="1" latinLnBrk="0" hangingPunct="1">
        <a:defRPr sz="2100" kern="1200">
          <a:solidFill>
            <a:schemeClr val="tx1"/>
          </a:solidFill>
          <a:latin typeface="+mn-lt"/>
          <a:ea typeface="+mn-ea"/>
          <a:cs typeface="+mn-cs"/>
        </a:defRPr>
      </a:lvl4pPr>
      <a:lvl5pPr marL="2110069" algn="l" defTabSz="1055035" rtl="0" eaLnBrk="1" latinLnBrk="0" hangingPunct="1">
        <a:defRPr sz="2100" kern="1200">
          <a:solidFill>
            <a:schemeClr val="tx1"/>
          </a:solidFill>
          <a:latin typeface="+mn-lt"/>
          <a:ea typeface="+mn-ea"/>
          <a:cs typeface="+mn-cs"/>
        </a:defRPr>
      </a:lvl5pPr>
      <a:lvl6pPr marL="2637587" algn="l" defTabSz="1055035" rtl="0" eaLnBrk="1" latinLnBrk="0" hangingPunct="1">
        <a:defRPr sz="2100" kern="1200">
          <a:solidFill>
            <a:schemeClr val="tx1"/>
          </a:solidFill>
          <a:latin typeface="+mn-lt"/>
          <a:ea typeface="+mn-ea"/>
          <a:cs typeface="+mn-cs"/>
        </a:defRPr>
      </a:lvl6pPr>
      <a:lvl7pPr marL="3165104" algn="l" defTabSz="1055035" rtl="0" eaLnBrk="1" latinLnBrk="0" hangingPunct="1">
        <a:defRPr sz="2100" kern="1200">
          <a:solidFill>
            <a:schemeClr val="tx1"/>
          </a:solidFill>
          <a:latin typeface="+mn-lt"/>
          <a:ea typeface="+mn-ea"/>
          <a:cs typeface="+mn-cs"/>
        </a:defRPr>
      </a:lvl7pPr>
      <a:lvl8pPr marL="3692622" algn="l" defTabSz="1055035" rtl="0" eaLnBrk="1" latinLnBrk="0" hangingPunct="1">
        <a:defRPr sz="2100" kern="1200">
          <a:solidFill>
            <a:schemeClr val="tx1"/>
          </a:solidFill>
          <a:latin typeface="+mn-lt"/>
          <a:ea typeface="+mn-ea"/>
          <a:cs typeface="+mn-cs"/>
        </a:defRPr>
      </a:lvl8pPr>
      <a:lvl9pPr marL="4220139" algn="l" defTabSz="1055035"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514350" y="276227"/>
            <a:ext cx="9258300" cy="114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60757" tIns="80378" rIns="160757" bIns="80378"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4294967295"/>
          </p:nvPr>
        </p:nvSpPr>
        <p:spPr bwMode="auto">
          <a:xfrm>
            <a:off x="514350" y="1600201"/>
            <a:ext cx="925830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60757" tIns="80378" rIns="160757" bIns="8037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p:cNvSpPr>
          <p:nvPr>
            <p:ph type="dt" sz="half" idx="2"/>
          </p:nvPr>
        </p:nvSpPr>
        <p:spPr>
          <a:xfrm>
            <a:off x="514350" y="6372226"/>
            <a:ext cx="2400300" cy="476251"/>
          </a:xfrm>
          <a:prstGeom prst="rect">
            <a:avLst/>
          </a:prstGeom>
          <a:noFill/>
          <a:ln w="9525">
            <a:noFill/>
            <a:miter/>
          </a:ln>
        </p:spPr>
        <p:txBody>
          <a:bodyPr lIns="160757" tIns="80378" rIns="160757" bIns="80378"/>
          <a:lstStyle>
            <a:lvl1pPr>
              <a:defRPr sz="1800" noProof="1" dirty="0">
                <a:latin typeface="Segoe UI" charset="0"/>
                <a:ea typeface="Microsoft YaHei" charset="-122"/>
                <a:cs typeface="+mn-ea"/>
              </a:defRPr>
            </a:lvl1pPr>
          </a:lstStyle>
          <a:p>
            <a:pPr fontAlgn="base">
              <a:spcBef>
                <a:spcPct val="0"/>
              </a:spcBef>
              <a:spcAft>
                <a:spcPct val="0"/>
              </a:spcAft>
              <a:buFont typeface="Arial" charset="0"/>
              <a:buNone/>
            </a:pPr>
            <a:fld id="{86E1148D-D0FB-4270-8E8C-87BA95A761F7}" type="datetime4">
              <a:rPr lang="en-US" altLang="zh-CN" smtClean="0">
                <a:solidFill>
                  <a:srgbClr val="000000"/>
                </a:solidFill>
              </a:rPr>
              <a:pPr fontAlgn="base">
                <a:spcBef>
                  <a:spcPct val="0"/>
                </a:spcBef>
                <a:spcAft>
                  <a:spcPct val="0"/>
                </a:spcAft>
                <a:buFont typeface="Arial" charset="0"/>
                <a:buNone/>
              </a:pPr>
              <a:t>October 15, 2019</a:t>
            </a:fld>
            <a:endParaRPr lang="zh-CN" altLang="en-US">
              <a:solidFill>
                <a:srgbClr val="000000"/>
              </a:solidFill>
            </a:endParaRPr>
          </a:p>
        </p:txBody>
      </p:sp>
      <p:sp>
        <p:nvSpPr>
          <p:cNvPr id="1029" name="Rectangle 5"/>
          <p:cNvSpPr>
            <a:spLocks noGrp="1"/>
          </p:cNvSpPr>
          <p:nvPr>
            <p:ph type="ftr" sz="quarter" idx="3"/>
          </p:nvPr>
        </p:nvSpPr>
        <p:spPr>
          <a:xfrm>
            <a:off x="3514725" y="6372226"/>
            <a:ext cx="3257550" cy="476251"/>
          </a:xfrm>
          <a:prstGeom prst="rect">
            <a:avLst/>
          </a:prstGeom>
          <a:noFill/>
          <a:ln w="9525">
            <a:noFill/>
            <a:miter/>
          </a:ln>
        </p:spPr>
        <p:txBody>
          <a:bodyPr lIns="160757" tIns="80378" rIns="160757" bIns="80378"/>
          <a:lstStyle>
            <a:lvl1pPr algn="ctr">
              <a:defRPr sz="1800" noProof="1" dirty="0">
                <a:latin typeface="Segoe UI" charset="0"/>
                <a:ea typeface="Microsoft YaHei" charset="-122"/>
              </a:defRPr>
            </a:lvl1pPr>
          </a:lstStyle>
          <a:p>
            <a:pPr fontAlgn="base">
              <a:spcBef>
                <a:spcPct val="0"/>
              </a:spcBef>
              <a:spcAft>
                <a:spcPct val="0"/>
              </a:spcAft>
              <a:buFont typeface="Arial" charset="0"/>
              <a:buNone/>
            </a:pPr>
            <a:endParaRPr lang="zh-CN" altLang="en-US">
              <a:solidFill>
                <a:srgbClr val="000000"/>
              </a:solidFill>
            </a:endParaRPr>
          </a:p>
        </p:txBody>
      </p:sp>
      <p:sp>
        <p:nvSpPr>
          <p:cNvPr id="1030" name="Rectangle 6"/>
          <p:cNvSpPr>
            <a:spLocks noGrp="1"/>
          </p:cNvSpPr>
          <p:nvPr>
            <p:ph type="sldNum" sz="quarter" idx="4"/>
          </p:nvPr>
        </p:nvSpPr>
        <p:spPr>
          <a:xfrm>
            <a:off x="7372350" y="6372226"/>
            <a:ext cx="2400300" cy="476251"/>
          </a:xfrm>
          <a:prstGeom prst="rect">
            <a:avLst/>
          </a:prstGeom>
          <a:noFill/>
          <a:ln w="9525">
            <a:noFill/>
            <a:miter/>
          </a:ln>
        </p:spPr>
        <p:txBody>
          <a:bodyPr lIns="160757" tIns="80378" rIns="160757" bIns="80378"/>
          <a:lstStyle>
            <a:lvl1pPr algn="r">
              <a:defRPr sz="1800" noProof="1" dirty="0">
                <a:latin typeface="Segoe UI" charset="0"/>
                <a:ea typeface="Microsoft YaHei" charset="-122"/>
                <a:cs typeface="+mn-ea"/>
              </a:defRPr>
            </a:lvl1pPr>
          </a:lstStyle>
          <a:p>
            <a:pPr fontAlgn="base">
              <a:spcBef>
                <a:spcPct val="0"/>
              </a:spcBef>
              <a:spcAft>
                <a:spcPct val="0"/>
              </a:spcAft>
              <a:buFont typeface="Arial" charset="0"/>
              <a:buNone/>
            </a:pPr>
            <a:fld id="{EDD61A88-8AAC-9843-802C-254A5FC42C47}" type="slidenum">
              <a:rPr lang="zh-CN" altLang="en-US" smtClean="0">
                <a:solidFill>
                  <a:srgbClr val="000000"/>
                </a:solidFill>
              </a:rPr>
              <a:pPr fontAlgn="base">
                <a:spcBef>
                  <a:spcPct val="0"/>
                </a:spcBef>
                <a:spcAft>
                  <a:spcPct val="0"/>
                </a:spcAft>
                <a:buFont typeface="Arial" charset="0"/>
                <a:buNone/>
              </a:pPr>
              <a:t>‹#›</a:t>
            </a:fld>
            <a:endParaRPr lang="zh-CN" altLang="en-US">
              <a:solidFill>
                <a:srgbClr val="000000"/>
              </a:solidFill>
            </a:endParaRPr>
          </a:p>
        </p:txBody>
      </p:sp>
    </p:spTree>
    <p:extLst>
      <p:ext uri="{BB962C8B-B14F-4D97-AF65-F5344CB8AC3E}">
        <p14:creationId xmlns:p14="http://schemas.microsoft.com/office/powerpoint/2010/main" val="1526311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1608195" rtl="0" fontAlgn="base">
        <a:spcBef>
          <a:spcPct val="0"/>
        </a:spcBef>
        <a:spcAft>
          <a:spcPct val="0"/>
        </a:spcAft>
        <a:defRPr sz="5500" b="1" kern="1200">
          <a:solidFill>
            <a:srgbClr val="000066"/>
          </a:solidFill>
          <a:latin typeface="Segoe UI" charset="0"/>
          <a:ea typeface="Microsoft YaHei" charset="-122"/>
          <a:cs typeface="+mj-cs"/>
        </a:defRPr>
      </a:lvl1pPr>
      <a:lvl2pPr algn="ctr" defTabSz="1608195" rtl="0" fontAlgn="base">
        <a:spcBef>
          <a:spcPct val="0"/>
        </a:spcBef>
        <a:spcAft>
          <a:spcPct val="0"/>
        </a:spcAft>
        <a:defRPr sz="5500" b="1">
          <a:solidFill>
            <a:srgbClr val="000066"/>
          </a:solidFill>
          <a:latin typeface="Segoe UI" charset="0"/>
          <a:ea typeface="Microsoft YaHei" charset="-122"/>
        </a:defRPr>
      </a:lvl2pPr>
      <a:lvl3pPr algn="ctr" defTabSz="1608195" rtl="0" fontAlgn="base">
        <a:spcBef>
          <a:spcPct val="0"/>
        </a:spcBef>
        <a:spcAft>
          <a:spcPct val="0"/>
        </a:spcAft>
        <a:defRPr sz="5500" b="1">
          <a:solidFill>
            <a:srgbClr val="000066"/>
          </a:solidFill>
          <a:latin typeface="Segoe UI" charset="0"/>
          <a:ea typeface="Microsoft YaHei" charset="-122"/>
        </a:defRPr>
      </a:lvl3pPr>
      <a:lvl4pPr algn="ctr" defTabSz="1608195" rtl="0" fontAlgn="base">
        <a:spcBef>
          <a:spcPct val="0"/>
        </a:spcBef>
        <a:spcAft>
          <a:spcPct val="0"/>
        </a:spcAft>
        <a:defRPr sz="5500" b="1">
          <a:solidFill>
            <a:srgbClr val="000066"/>
          </a:solidFill>
          <a:latin typeface="Segoe UI" charset="0"/>
          <a:ea typeface="Microsoft YaHei" charset="-122"/>
        </a:defRPr>
      </a:lvl4pPr>
      <a:lvl5pPr algn="ctr" defTabSz="1608195" rtl="0" fontAlgn="base">
        <a:spcBef>
          <a:spcPct val="0"/>
        </a:spcBef>
        <a:spcAft>
          <a:spcPct val="0"/>
        </a:spcAft>
        <a:defRPr sz="5500" b="1">
          <a:solidFill>
            <a:srgbClr val="000066"/>
          </a:solidFill>
          <a:latin typeface="Segoe UI" charset="0"/>
          <a:ea typeface="Microsoft YaHei" charset="-122"/>
        </a:defRPr>
      </a:lvl5pPr>
      <a:lvl6pPr marL="527517" algn="ctr" defTabSz="1608195" rtl="0" fontAlgn="base">
        <a:spcBef>
          <a:spcPct val="0"/>
        </a:spcBef>
        <a:spcAft>
          <a:spcPct val="0"/>
        </a:spcAft>
        <a:defRPr sz="5500" b="1">
          <a:solidFill>
            <a:srgbClr val="000066"/>
          </a:solidFill>
          <a:latin typeface="Segoe UI" charset="0"/>
          <a:ea typeface="Microsoft YaHei" charset="-122"/>
        </a:defRPr>
      </a:lvl6pPr>
      <a:lvl7pPr marL="1055035" algn="ctr" defTabSz="1608195" rtl="0" fontAlgn="base">
        <a:spcBef>
          <a:spcPct val="0"/>
        </a:spcBef>
        <a:spcAft>
          <a:spcPct val="0"/>
        </a:spcAft>
        <a:defRPr sz="5500" b="1">
          <a:solidFill>
            <a:srgbClr val="000066"/>
          </a:solidFill>
          <a:latin typeface="Segoe UI" charset="0"/>
          <a:ea typeface="Microsoft YaHei" charset="-122"/>
        </a:defRPr>
      </a:lvl7pPr>
      <a:lvl8pPr marL="1582552" algn="ctr" defTabSz="1608195" rtl="0" fontAlgn="base">
        <a:spcBef>
          <a:spcPct val="0"/>
        </a:spcBef>
        <a:spcAft>
          <a:spcPct val="0"/>
        </a:spcAft>
        <a:defRPr sz="5500" b="1">
          <a:solidFill>
            <a:srgbClr val="000066"/>
          </a:solidFill>
          <a:latin typeface="Segoe UI" charset="0"/>
          <a:ea typeface="Microsoft YaHei" charset="-122"/>
        </a:defRPr>
      </a:lvl8pPr>
      <a:lvl9pPr marL="2110069" algn="ctr" defTabSz="1608195" rtl="0" fontAlgn="base">
        <a:spcBef>
          <a:spcPct val="0"/>
        </a:spcBef>
        <a:spcAft>
          <a:spcPct val="0"/>
        </a:spcAft>
        <a:defRPr sz="5500" b="1">
          <a:solidFill>
            <a:srgbClr val="000066"/>
          </a:solidFill>
          <a:latin typeface="Segoe UI" charset="0"/>
          <a:ea typeface="Microsoft YaHei" charset="-122"/>
        </a:defRPr>
      </a:lvl9pPr>
    </p:titleStyle>
    <p:bodyStyle>
      <a:lvl1pPr marL="604447" indent="-604447" algn="l" defTabSz="1608195" rtl="0" fontAlgn="base">
        <a:spcBef>
          <a:spcPct val="20000"/>
        </a:spcBef>
        <a:spcAft>
          <a:spcPct val="0"/>
        </a:spcAft>
        <a:buChar char="•"/>
        <a:defRPr sz="5500" kern="1200">
          <a:solidFill>
            <a:srgbClr val="333333"/>
          </a:solidFill>
          <a:latin typeface="Segoe UI" charset="0"/>
          <a:ea typeface="Microsoft YaHei" charset="-122"/>
          <a:cs typeface="+mn-cs"/>
        </a:defRPr>
      </a:lvl1pPr>
      <a:lvl2pPr marL="1304140" indent="-498211" algn="l" defTabSz="1608195" rtl="0" eaLnBrk="0" fontAlgn="base" hangingPunct="0">
        <a:spcBef>
          <a:spcPct val="20000"/>
        </a:spcBef>
        <a:spcAft>
          <a:spcPct val="0"/>
        </a:spcAft>
        <a:buChar char="–"/>
        <a:defRPr sz="4700" kern="1200">
          <a:solidFill>
            <a:srgbClr val="4D4D4D"/>
          </a:solidFill>
          <a:latin typeface="Segoe UI" charset="0"/>
          <a:ea typeface="Microsoft YaHei" charset="-122"/>
          <a:cs typeface="+mn-cs"/>
        </a:defRPr>
      </a:lvl2pPr>
      <a:lvl3pPr marL="2011160" indent="-402965" algn="l" defTabSz="1608195" rtl="0" eaLnBrk="0" fontAlgn="base" hangingPunct="0">
        <a:spcBef>
          <a:spcPct val="20000"/>
        </a:spcBef>
        <a:spcAft>
          <a:spcPct val="0"/>
        </a:spcAft>
        <a:buChar char="•"/>
        <a:defRPr sz="4000" kern="1200">
          <a:solidFill>
            <a:srgbClr val="4D4D4D"/>
          </a:solidFill>
          <a:latin typeface="Segoe UI" charset="0"/>
          <a:ea typeface="Microsoft YaHei" charset="-122"/>
          <a:cs typeface="+mn-cs"/>
        </a:defRPr>
      </a:lvl3pPr>
      <a:lvl4pPr marL="2813426" indent="-401134" algn="l" defTabSz="1608195" rtl="0" eaLnBrk="0" fontAlgn="base" hangingPunct="0">
        <a:spcBef>
          <a:spcPct val="20000"/>
        </a:spcBef>
        <a:spcAft>
          <a:spcPct val="0"/>
        </a:spcAft>
        <a:buChar char="–"/>
        <a:defRPr sz="3500" kern="1200">
          <a:solidFill>
            <a:srgbClr val="4D4D4D"/>
          </a:solidFill>
          <a:latin typeface="Segoe UI" charset="0"/>
          <a:ea typeface="Microsoft YaHei" charset="-122"/>
          <a:cs typeface="+mn-cs"/>
        </a:defRPr>
      </a:lvl4pPr>
      <a:lvl5pPr marL="3615692" indent="-401134" algn="l" defTabSz="1608195" rtl="0" eaLnBrk="0" fontAlgn="base" hangingPunct="0">
        <a:spcBef>
          <a:spcPct val="20000"/>
        </a:spcBef>
        <a:spcAft>
          <a:spcPct val="0"/>
        </a:spcAft>
        <a:buChar char="»"/>
        <a:defRPr sz="3500" kern="1200">
          <a:solidFill>
            <a:srgbClr val="4D4D4D"/>
          </a:solidFill>
          <a:latin typeface="Segoe UI" charset="0"/>
          <a:ea typeface="Microsoft YaHei" charset="-122"/>
          <a:cs typeface="+mn-cs"/>
        </a:defRPr>
      </a:lvl5pPr>
      <a:lvl6pPr marL="2901345" indent="-263759" algn="l" defTabSz="1055035" rtl="0" eaLnBrk="1" latinLnBrk="0" hangingPunct="1">
        <a:lnSpc>
          <a:spcPct val="90000"/>
        </a:lnSpc>
        <a:spcBef>
          <a:spcPts val="577"/>
        </a:spcBef>
        <a:buFont typeface="Arial"/>
        <a:buChar char="•"/>
        <a:defRPr sz="2100" kern="1200">
          <a:solidFill>
            <a:schemeClr val="tx1"/>
          </a:solidFill>
          <a:latin typeface="+mn-lt"/>
          <a:ea typeface="+mn-ea"/>
          <a:cs typeface="+mn-cs"/>
        </a:defRPr>
      </a:lvl6pPr>
      <a:lvl7pPr marL="3428863" indent="-263759" algn="l" defTabSz="1055035" rtl="0" eaLnBrk="1" latinLnBrk="0" hangingPunct="1">
        <a:lnSpc>
          <a:spcPct val="90000"/>
        </a:lnSpc>
        <a:spcBef>
          <a:spcPts val="577"/>
        </a:spcBef>
        <a:buFont typeface="Arial"/>
        <a:buChar char="•"/>
        <a:defRPr sz="2100" kern="1200">
          <a:solidFill>
            <a:schemeClr val="tx1"/>
          </a:solidFill>
          <a:latin typeface="+mn-lt"/>
          <a:ea typeface="+mn-ea"/>
          <a:cs typeface="+mn-cs"/>
        </a:defRPr>
      </a:lvl7pPr>
      <a:lvl8pPr marL="3956380" indent="-263759" algn="l" defTabSz="1055035" rtl="0" eaLnBrk="1" latinLnBrk="0" hangingPunct="1">
        <a:lnSpc>
          <a:spcPct val="90000"/>
        </a:lnSpc>
        <a:spcBef>
          <a:spcPts val="577"/>
        </a:spcBef>
        <a:buFont typeface="Arial"/>
        <a:buChar char="•"/>
        <a:defRPr sz="2100" kern="1200">
          <a:solidFill>
            <a:schemeClr val="tx1"/>
          </a:solidFill>
          <a:latin typeface="+mn-lt"/>
          <a:ea typeface="+mn-ea"/>
          <a:cs typeface="+mn-cs"/>
        </a:defRPr>
      </a:lvl8pPr>
      <a:lvl9pPr marL="4483898" indent="-263759" algn="l" defTabSz="1055035" rtl="0" eaLnBrk="1" latinLnBrk="0" hangingPunct="1">
        <a:lnSpc>
          <a:spcPct val="90000"/>
        </a:lnSpc>
        <a:spcBef>
          <a:spcPts val="577"/>
        </a:spcBef>
        <a:buFont typeface="Arial"/>
        <a:buChar char="•"/>
        <a:defRPr sz="2100" kern="1200">
          <a:solidFill>
            <a:schemeClr val="tx1"/>
          </a:solidFill>
          <a:latin typeface="+mn-lt"/>
          <a:ea typeface="+mn-ea"/>
          <a:cs typeface="+mn-cs"/>
        </a:defRPr>
      </a:lvl9pPr>
    </p:bodyStyle>
    <p:otherStyle>
      <a:defPPr>
        <a:defRPr lang="zh-CN"/>
      </a:defPPr>
      <a:lvl1pPr marL="0" algn="l" defTabSz="1055035" rtl="0" eaLnBrk="1" latinLnBrk="0" hangingPunct="1">
        <a:defRPr sz="2100" kern="1200">
          <a:solidFill>
            <a:schemeClr val="tx1"/>
          </a:solidFill>
          <a:latin typeface="+mn-lt"/>
          <a:ea typeface="+mn-ea"/>
          <a:cs typeface="+mn-cs"/>
        </a:defRPr>
      </a:lvl1pPr>
      <a:lvl2pPr marL="527517" algn="l" defTabSz="1055035" rtl="0" eaLnBrk="1" latinLnBrk="0" hangingPunct="1">
        <a:defRPr sz="2100" kern="1200">
          <a:solidFill>
            <a:schemeClr val="tx1"/>
          </a:solidFill>
          <a:latin typeface="+mn-lt"/>
          <a:ea typeface="+mn-ea"/>
          <a:cs typeface="+mn-cs"/>
        </a:defRPr>
      </a:lvl2pPr>
      <a:lvl3pPr marL="1055035" algn="l" defTabSz="1055035" rtl="0" eaLnBrk="1" latinLnBrk="0" hangingPunct="1">
        <a:defRPr sz="2100" kern="1200">
          <a:solidFill>
            <a:schemeClr val="tx1"/>
          </a:solidFill>
          <a:latin typeface="+mn-lt"/>
          <a:ea typeface="+mn-ea"/>
          <a:cs typeface="+mn-cs"/>
        </a:defRPr>
      </a:lvl3pPr>
      <a:lvl4pPr marL="1582552" algn="l" defTabSz="1055035" rtl="0" eaLnBrk="1" latinLnBrk="0" hangingPunct="1">
        <a:defRPr sz="2100" kern="1200">
          <a:solidFill>
            <a:schemeClr val="tx1"/>
          </a:solidFill>
          <a:latin typeface="+mn-lt"/>
          <a:ea typeface="+mn-ea"/>
          <a:cs typeface="+mn-cs"/>
        </a:defRPr>
      </a:lvl4pPr>
      <a:lvl5pPr marL="2110069" algn="l" defTabSz="1055035" rtl="0" eaLnBrk="1" latinLnBrk="0" hangingPunct="1">
        <a:defRPr sz="2100" kern="1200">
          <a:solidFill>
            <a:schemeClr val="tx1"/>
          </a:solidFill>
          <a:latin typeface="+mn-lt"/>
          <a:ea typeface="+mn-ea"/>
          <a:cs typeface="+mn-cs"/>
        </a:defRPr>
      </a:lvl5pPr>
      <a:lvl6pPr marL="2637587" algn="l" defTabSz="1055035" rtl="0" eaLnBrk="1" latinLnBrk="0" hangingPunct="1">
        <a:defRPr sz="2100" kern="1200">
          <a:solidFill>
            <a:schemeClr val="tx1"/>
          </a:solidFill>
          <a:latin typeface="+mn-lt"/>
          <a:ea typeface="+mn-ea"/>
          <a:cs typeface="+mn-cs"/>
        </a:defRPr>
      </a:lvl6pPr>
      <a:lvl7pPr marL="3165104" algn="l" defTabSz="1055035" rtl="0" eaLnBrk="1" latinLnBrk="0" hangingPunct="1">
        <a:defRPr sz="2100" kern="1200">
          <a:solidFill>
            <a:schemeClr val="tx1"/>
          </a:solidFill>
          <a:latin typeface="+mn-lt"/>
          <a:ea typeface="+mn-ea"/>
          <a:cs typeface="+mn-cs"/>
        </a:defRPr>
      </a:lvl7pPr>
      <a:lvl8pPr marL="3692622" algn="l" defTabSz="1055035" rtl="0" eaLnBrk="1" latinLnBrk="0" hangingPunct="1">
        <a:defRPr sz="2100" kern="1200">
          <a:solidFill>
            <a:schemeClr val="tx1"/>
          </a:solidFill>
          <a:latin typeface="+mn-lt"/>
          <a:ea typeface="+mn-ea"/>
          <a:cs typeface="+mn-cs"/>
        </a:defRPr>
      </a:lvl8pPr>
      <a:lvl9pPr marL="4220139" algn="l" defTabSz="105503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3073"/>
          <p:cNvSpPr>
            <a:spLocks noGrp="1" noChangeArrowheads="1"/>
          </p:cNvSpPr>
          <p:nvPr/>
        </p:nvSpPr>
        <p:spPr bwMode="auto">
          <a:xfrm>
            <a:off x="514401" y="842964"/>
            <a:ext cx="7642225" cy="5286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5481" tIns="92740" rIns="185481" bIns="92740"/>
          <a:lstStyle>
            <a:lvl1pPr marL="523875" indent="-523875">
              <a:defRPr sz="2700">
                <a:solidFill>
                  <a:schemeClr val="tx1"/>
                </a:solidFill>
                <a:latin typeface="Arial" charset="0"/>
                <a:ea typeface="SimSun" charset="-122"/>
              </a:defRPr>
            </a:lvl1pPr>
            <a:lvl2pPr>
              <a:defRPr sz="2700">
                <a:solidFill>
                  <a:schemeClr val="tx1"/>
                </a:solidFill>
                <a:latin typeface="Arial" charset="0"/>
                <a:ea typeface="SimSun" charset="-122"/>
              </a:defRPr>
            </a:lvl2pPr>
            <a:lvl3pPr>
              <a:defRPr sz="2700">
                <a:solidFill>
                  <a:schemeClr val="tx1"/>
                </a:solidFill>
                <a:latin typeface="Arial" charset="0"/>
                <a:ea typeface="SimSun" charset="-122"/>
              </a:defRPr>
            </a:lvl3pPr>
            <a:lvl4pPr>
              <a:defRPr sz="2700">
                <a:solidFill>
                  <a:schemeClr val="tx1"/>
                </a:solidFill>
                <a:latin typeface="Arial" charset="0"/>
                <a:ea typeface="SimSun" charset="-122"/>
              </a:defRPr>
            </a:lvl4pPr>
            <a:lvl5pPr>
              <a:defRPr sz="2700">
                <a:solidFill>
                  <a:schemeClr val="tx1"/>
                </a:solidFill>
                <a:latin typeface="Arial" charset="0"/>
                <a:ea typeface="SimSun" charset="-122"/>
              </a:defRPr>
            </a:lvl5pPr>
            <a:lvl6pPr fontAlgn="base">
              <a:spcBef>
                <a:spcPct val="0"/>
              </a:spcBef>
              <a:spcAft>
                <a:spcPct val="0"/>
              </a:spcAft>
              <a:buFont typeface="Arial" charset="0"/>
              <a:defRPr sz="2700">
                <a:solidFill>
                  <a:schemeClr val="tx1"/>
                </a:solidFill>
                <a:latin typeface="Arial" charset="0"/>
                <a:ea typeface="SimSun" charset="-122"/>
              </a:defRPr>
            </a:lvl6pPr>
            <a:lvl7pPr fontAlgn="base">
              <a:spcBef>
                <a:spcPct val="0"/>
              </a:spcBef>
              <a:spcAft>
                <a:spcPct val="0"/>
              </a:spcAft>
              <a:buFont typeface="Arial" charset="0"/>
              <a:defRPr sz="2700">
                <a:solidFill>
                  <a:schemeClr val="tx1"/>
                </a:solidFill>
                <a:latin typeface="Arial" charset="0"/>
                <a:ea typeface="SimSun" charset="-122"/>
              </a:defRPr>
            </a:lvl7pPr>
            <a:lvl8pPr fontAlgn="base">
              <a:spcBef>
                <a:spcPct val="0"/>
              </a:spcBef>
              <a:spcAft>
                <a:spcPct val="0"/>
              </a:spcAft>
              <a:buFont typeface="Arial" charset="0"/>
              <a:defRPr sz="2700">
                <a:solidFill>
                  <a:schemeClr val="tx1"/>
                </a:solidFill>
                <a:latin typeface="Arial" charset="0"/>
                <a:ea typeface="SimSun" charset="-122"/>
              </a:defRPr>
            </a:lvl8pPr>
            <a:lvl9pPr fontAlgn="base">
              <a:spcBef>
                <a:spcPct val="0"/>
              </a:spcBef>
              <a:spcAft>
                <a:spcPct val="0"/>
              </a:spcAft>
              <a:buFont typeface="Arial" charset="0"/>
              <a:defRPr sz="2700">
                <a:solidFill>
                  <a:schemeClr val="tx1"/>
                </a:solidFill>
                <a:latin typeface="Arial" charset="0"/>
                <a:ea typeface="SimSun" charset="-122"/>
              </a:defRPr>
            </a:lvl9pPr>
          </a:lstStyle>
          <a:p>
            <a:pPr fontAlgn="base">
              <a:spcBef>
                <a:spcPct val="20000"/>
              </a:spcBef>
              <a:spcAft>
                <a:spcPct val="0"/>
              </a:spcAft>
              <a:buFont typeface="Arial" charset="0"/>
              <a:buNone/>
            </a:pPr>
            <a:r>
              <a:rPr lang="en-US" altLang="zh-CN" sz="5300" b="1" dirty="0">
                <a:solidFill>
                  <a:srgbClr val="333333"/>
                </a:solidFill>
                <a:latin typeface="Microsoft YaHei" charset="-122"/>
                <a:ea typeface="Microsoft YaHei" charset="-122"/>
                <a:cs typeface="Microsoft YaHei" charset="-122"/>
              </a:rPr>
              <a:t>SQL</a:t>
            </a:r>
            <a:r>
              <a:rPr lang="zh-CN" altLang="en-US" sz="5300" b="1" dirty="0">
                <a:solidFill>
                  <a:srgbClr val="333333"/>
                </a:solidFill>
                <a:latin typeface="Microsoft YaHei" charset="-122"/>
                <a:ea typeface="Microsoft YaHei" charset="-122"/>
                <a:cs typeface="Microsoft YaHei" charset="-122"/>
              </a:rPr>
              <a:t>语言（</a:t>
            </a:r>
            <a:r>
              <a:rPr lang="en-US" altLang="zh-CN" sz="5300" b="1" dirty="0">
                <a:solidFill>
                  <a:srgbClr val="333333"/>
                </a:solidFill>
                <a:latin typeface="Microsoft YaHei" charset="-122"/>
                <a:ea typeface="Microsoft YaHei" charset="-122"/>
                <a:cs typeface="Microsoft YaHei" charset="-122"/>
              </a:rPr>
              <a:t>3</a:t>
            </a:r>
            <a:r>
              <a:rPr lang="zh-CN" altLang="en-US" sz="5300" b="1" dirty="0">
                <a:solidFill>
                  <a:srgbClr val="333333"/>
                </a:solidFill>
                <a:latin typeface="Microsoft YaHei" charset="-122"/>
                <a:ea typeface="Microsoft YaHei" charset="-122"/>
                <a:cs typeface="Microsoft YaHei" charset="-122"/>
              </a:rPr>
              <a:t>）</a:t>
            </a:r>
            <a:endParaRPr lang="en-US" altLang="zh-CN" sz="5300" b="1" dirty="0">
              <a:solidFill>
                <a:srgbClr val="333333"/>
              </a:solidFill>
              <a:latin typeface="Microsoft YaHei" charset="-122"/>
              <a:ea typeface="Microsoft YaHei" charset="-122"/>
              <a:cs typeface="Microsoft YaHei" charset="-122"/>
            </a:endParaRPr>
          </a:p>
        </p:txBody>
      </p:sp>
      <p:sp>
        <p:nvSpPr>
          <p:cNvPr id="2" name="矩形 3074"/>
          <p:cNvSpPr>
            <a:spLocks noGrp="1"/>
          </p:cNvSpPr>
          <p:nvPr/>
        </p:nvSpPr>
        <p:spPr>
          <a:xfrm>
            <a:off x="2911254" y="2819787"/>
            <a:ext cx="6837362" cy="2841529"/>
          </a:xfrm>
          <a:prstGeom prst="rect">
            <a:avLst/>
          </a:prstGeom>
          <a:noFill/>
          <a:ln w="9525">
            <a:noFill/>
            <a:miter/>
          </a:ln>
        </p:spPr>
        <p:txBody>
          <a:bodyPr lIns="185481" tIns="92740" rIns="185481" bIns="92740"/>
          <a:lstStyle/>
          <a:p>
            <a:pPr marL="697411" indent="-697411" algn="r" fontAlgn="base">
              <a:lnSpc>
                <a:spcPct val="80000"/>
              </a:lnSpc>
              <a:spcBef>
                <a:spcPct val="20000"/>
              </a:spcBef>
              <a:spcAft>
                <a:spcPct val="0"/>
              </a:spcAft>
            </a:pPr>
            <a:endParaRPr lang="en-US" altLang="zh-CN" sz="3700" noProof="1">
              <a:solidFill>
                <a:srgbClr val="333333"/>
              </a:solidFill>
              <a:latin typeface="Segoe UI" charset="0"/>
              <a:ea typeface="Microsoft YaHei" charset="-122"/>
            </a:endParaRPr>
          </a:p>
          <a:p>
            <a:pPr marL="697411" indent="-697411" algn="r" fontAlgn="base">
              <a:lnSpc>
                <a:spcPct val="80000"/>
              </a:lnSpc>
              <a:spcBef>
                <a:spcPct val="20000"/>
              </a:spcBef>
              <a:spcAft>
                <a:spcPct val="0"/>
              </a:spcAft>
            </a:pPr>
            <a:endParaRPr lang="en-US" altLang="zh-CN" sz="3700" noProof="1">
              <a:solidFill>
                <a:srgbClr val="333333"/>
              </a:solidFill>
              <a:latin typeface="Segoe UI" charset="0"/>
              <a:ea typeface="Microsoft YaHei" charset="-122"/>
            </a:endParaRPr>
          </a:p>
          <a:p>
            <a:pPr marL="697411" indent="-697411" algn="r" fontAlgn="base">
              <a:lnSpc>
                <a:spcPct val="80000"/>
              </a:lnSpc>
              <a:spcBef>
                <a:spcPct val="20000"/>
              </a:spcBef>
              <a:spcAft>
                <a:spcPct val="0"/>
              </a:spcAft>
            </a:pPr>
            <a:r>
              <a:rPr lang="zh-CN" altLang="en-US" sz="3700" noProof="1">
                <a:solidFill>
                  <a:srgbClr val="333333"/>
                </a:solidFill>
                <a:latin typeface="Segoe UI" charset="0"/>
                <a:ea typeface="Microsoft YaHei" charset="-122"/>
                <a:sym typeface="+mn-ea"/>
              </a:rPr>
              <a:t>周烜</a:t>
            </a:r>
            <a:endParaRPr lang="en-US" altLang="zh-CN" sz="3700" noProof="1">
              <a:solidFill>
                <a:srgbClr val="333333"/>
              </a:solidFill>
              <a:latin typeface="Segoe UI" charset="0"/>
              <a:ea typeface="Microsoft YaHei" charset="-122"/>
              <a:cs typeface="+mn-ea"/>
              <a:sym typeface="+mn-ea"/>
            </a:endParaRPr>
          </a:p>
          <a:p>
            <a:pPr marL="697411" indent="-697411" algn="r" fontAlgn="base">
              <a:lnSpc>
                <a:spcPct val="80000"/>
              </a:lnSpc>
              <a:spcBef>
                <a:spcPct val="20000"/>
              </a:spcBef>
              <a:spcAft>
                <a:spcPct val="0"/>
              </a:spcAft>
            </a:pPr>
            <a:r>
              <a:rPr lang="zh-CN" altLang="en-US" sz="3700" noProof="1">
                <a:solidFill>
                  <a:srgbClr val="333333"/>
                </a:solidFill>
                <a:latin typeface="Segoe UI" charset="0"/>
                <a:ea typeface="Microsoft YaHei" charset="-122"/>
                <a:cs typeface="+mn-ea"/>
                <a:sym typeface="+mn-ea"/>
              </a:rPr>
              <a:t>华东师范大学</a:t>
            </a:r>
            <a:endParaRPr lang="en-US" altLang="zh-CN" sz="3700" noProof="1">
              <a:solidFill>
                <a:srgbClr val="333333"/>
              </a:solidFill>
              <a:latin typeface="Segoe UI" charset="0"/>
              <a:ea typeface="Microsoft YaHei" charset="-122"/>
              <a:cs typeface="+mn-ea"/>
              <a:sym typeface="+mn-ea"/>
            </a:endParaRPr>
          </a:p>
          <a:p>
            <a:pPr marL="697411" indent="-697411" algn="r" fontAlgn="base">
              <a:lnSpc>
                <a:spcPct val="80000"/>
              </a:lnSpc>
              <a:spcBef>
                <a:spcPct val="20000"/>
              </a:spcBef>
              <a:spcAft>
                <a:spcPct val="0"/>
              </a:spcAft>
            </a:pPr>
            <a:r>
              <a:rPr lang="zh-CN" altLang="en-US" sz="3700" noProof="1">
                <a:solidFill>
                  <a:srgbClr val="333333"/>
                </a:solidFill>
                <a:latin typeface="Segoe UI" charset="0"/>
                <a:ea typeface="Microsoft YaHei" charset="-122"/>
                <a:cs typeface="+mn-ea"/>
                <a:sym typeface="+mn-ea"/>
              </a:rPr>
              <a:t>数据科学与工程学院</a:t>
            </a:r>
            <a:endParaRPr lang="en-US" altLang="zh-CN" sz="3700" noProof="1">
              <a:solidFill>
                <a:srgbClr val="333333"/>
              </a:solidFill>
              <a:latin typeface="Segoe UI" charset="0"/>
              <a:ea typeface="Microsoft YaHei" charset="-122"/>
              <a:cs typeface="+mn-ea"/>
              <a:sym typeface="+mn-ea"/>
            </a:endParaRPr>
          </a:p>
          <a:p>
            <a:pPr marL="697411" indent="-697411" algn="r" fontAlgn="base">
              <a:lnSpc>
                <a:spcPct val="80000"/>
              </a:lnSpc>
              <a:spcBef>
                <a:spcPct val="20000"/>
              </a:spcBef>
              <a:spcAft>
                <a:spcPct val="0"/>
              </a:spcAft>
            </a:pPr>
            <a:r>
              <a:rPr lang="en-US" altLang="zh-CN" sz="3700" noProof="1">
                <a:solidFill>
                  <a:srgbClr val="333333"/>
                </a:solidFill>
                <a:latin typeface="Segoe UI" charset="0"/>
                <a:ea typeface="Microsoft YaHei" charset="-122"/>
                <a:cs typeface="+mn-ea"/>
                <a:sym typeface="+mn-ea"/>
              </a:rPr>
              <a:t>xzhou@dase.ecnu.edu.cn</a:t>
            </a:r>
            <a:endParaRPr lang="en-US" altLang="zh-CN" sz="3700" noProof="1">
              <a:solidFill>
                <a:srgbClr val="333333"/>
              </a:solidFill>
              <a:latin typeface="Segoe UI" charset="0"/>
              <a:ea typeface="Microsoft YaHei" charset="-122"/>
            </a:endParaRPr>
          </a:p>
        </p:txBody>
      </p:sp>
      <p:pic>
        <p:nvPicPr>
          <p:cNvPr id="3076" name="图片 3075" descr="a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6626" y="841461"/>
            <a:ext cx="16160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076"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915" y="4838705"/>
            <a:ext cx="1152525" cy="115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B48529B3-AE45-5546-A826-B7D54C04D9F8}" type="slidenum">
              <a:rPr lang="zh-CN" altLang="en-US" smtClean="0">
                <a:solidFill>
                  <a:srgbClr val="000000"/>
                </a:solidFill>
              </a:rPr>
              <a:pPr/>
              <a:t>1</a:t>
            </a:fld>
            <a:endParaRPr lang="zh-CN" altLang="en-US">
              <a:solidFill>
                <a:srgbClr val="000000"/>
              </a:solidFill>
            </a:endParaRPr>
          </a:p>
        </p:txBody>
      </p:sp>
    </p:spTree>
    <p:extLst>
      <p:ext uri="{BB962C8B-B14F-4D97-AF65-F5344CB8AC3E}">
        <p14:creationId xmlns:p14="http://schemas.microsoft.com/office/powerpoint/2010/main" val="368916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r>
              <a:rPr lang="zh-CN" altLang="en-US" sz="5000" dirty="0"/>
              <a:t>删除多个元组的值</a:t>
            </a:r>
          </a:p>
        </p:txBody>
      </p:sp>
      <p:sp>
        <p:nvSpPr>
          <p:cNvPr id="26627" name="Rectangle 3"/>
          <p:cNvSpPr>
            <a:spLocks noGrp="1" noChangeArrowheads="1"/>
          </p:cNvSpPr>
          <p:nvPr>
            <p:ph type="body" idx="4294967295"/>
          </p:nvPr>
        </p:nvSpPr>
        <p:spPr>
          <a:xfrm>
            <a:off x="746522" y="1628800"/>
            <a:ext cx="9258300" cy="4567214"/>
          </a:xfrm>
        </p:spPr>
        <p:txBody>
          <a:bodyPr/>
          <a:lstStyle/>
          <a:p>
            <a:pPr eaLnBrk="1" hangingPunct="1">
              <a:buFont typeface="Wingdings" pitchFamily="2" charset="2"/>
              <a:buNone/>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3.77]  </a:t>
            </a:r>
            <a:r>
              <a:rPr lang="zh-CN" altLang="en-US" sz="2400" dirty="0">
                <a:latin typeface="微软雅黑" pitchFamily="34" charset="-122"/>
                <a:ea typeface="微软雅黑" pitchFamily="34" charset="-122"/>
              </a:rPr>
              <a:t>删除所有的学生选课记录。</a:t>
            </a:r>
            <a:endParaRPr lang="en-US" altLang="zh-CN" sz="2400" dirty="0">
              <a:latin typeface="微软雅黑" pitchFamily="34" charset="-122"/>
              <a:ea typeface="微软雅黑" pitchFamily="34" charset="-122"/>
            </a:endParaRPr>
          </a:p>
          <a:p>
            <a:pPr eaLnBrk="1" hangingPunct="1">
              <a:buFont typeface="Wingdings" pitchFamily="2" charset="2"/>
              <a:buNone/>
            </a:pPr>
            <a:endParaRPr lang="zh-CN" altLang="en-US" sz="2400" dirty="0">
              <a:latin typeface="微软雅黑" pitchFamily="34" charset="-122"/>
              <a:ea typeface="微软雅黑" pitchFamily="34" charset="-122"/>
            </a:endParaRPr>
          </a:p>
          <a:p>
            <a:pPr eaLnBrk="1" hangingPunct="1">
              <a:lnSpc>
                <a:spcPct val="140000"/>
              </a:lnSpc>
              <a:buFont typeface="Wingdings" pitchFamily="2" charset="2"/>
              <a:buNone/>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DELETE</a:t>
            </a:r>
          </a:p>
          <a:p>
            <a:pPr eaLnBrk="1" hangingPunct="1">
              <a:lnSpc>
                <a:spcPct val="140000"/>
              </a:lnSpc>
              <a:buFont typeface="Wingdings" pitchFamily="2" charset="2"/>
              <a:buNone/>
            </a:pPr>
            <a:r>
              <a:rPr lang="en-US" altLang="zh-CN" sz="2400" dirty="0">
                <a:latin typeface="微软雅黑" pitchFamily="34" charset="-122"/>
                <a:ea typeface="微软雅黑" pitchFamily="34" charset="-122"/>
              </a:rPr>
              <a:t>        FROM SC</a:t>
            </a:r>
            <a:r>
              <a:rPr lang="zh-CN" altLang="en-US" sz="2400" dirty="0">
                <a:latin typeface="微软雅黑" pitchFamily="34" charset="-122"/>
                <a:ea typeface="微软雅黑" pitchFamily="34" charset="-122"/>
              </a:rPr>
              <a:t>;</a:t>
            </a:r>
          </a:p>
        </p:txBody>
      </p:sp>
    </p:spTree>
    <p:extLst>
      <p:ext uri="{BB962C8B-B14F-4D97-AF65-F5344CB8AC3E}">
        <p14:creationId xmlns:p14="http://schemas.microsoft.com/office/powerpoint/2010/main" val="3524748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r>
              <a:rPr lang="zh-CN" altLang="en-US" sz="5000" dirty="0"/>
              <a:t>带子查询的删除语句</a:t>
            </a:r>
          </a:p>
        </p:txBody>
      </p:sp>
      <p:sp>
        <p:nvSpPr>
          <p:cNvPr id="27651" name="Rectangle 3"/>
          <p:cNvSpPr>
            <a:spLocks noGrp="1" noChangeArrowheads="1"/>
          </p:cNvSpPr>
          <p:nvPr>
            <p:ph type="body" idx="4294967295"/>
          </p:nvPr>
        </p:nvSpPr>
        <p:spPr>
          <a:xfrm>
            <a:off x="514350" y="1628799"/>
            <a:ext cx="9258300" cy="4581501"/>
          </a:xfrm>
        </p:spPr>
        <p:txBody>
          <a:bodyPr/>
          <a:lstStyle/>
          <a:p>
            <a:pPr eaLnBrk="1" hangingPunct="1">
              <a:buFont typeface="Wingdings" pitchFamily="2" charset="2"/>
              <a:buNone/>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3.78]  </a:t>
            </a:r>
            <a:r>
              <a:rPr lang="zh-CN" altLang="en-US" sz="2400" dirty="0">
                <a:latin typeface="微软雅黑" pitchFamily="34" charset="-122"/>
                <a:ea typeface="微软雅黑" pitchFamily="34" charset="-122"/>
              </a:rPr>
              <a:t>删除计算机科学系所有学生的选课记录。</a:t>
            </a:r>
            <a:endParaRPr lang="en-US" altLang="zh-CN" sz="2400" dirty="0">
              <a:latin typeface="微软雅黑" pitchFamily="34" charset="-122"/>
              <a:ea typeface="微软雅黑" pitchFamily="34" charset="-122"/>
            </a:endParaRPr>
          </a:p>
          <a:p>
            <a:pPr eaLnBrk="1" hangingPunct="1">
              <a:buFont typeface="Wingdings" pitchFamily="2" charset="2"/>
              <a:buNone/>
            </a:pPr>
            <a:endParaRPr lang="zh-CN" altLang="en-US" sz="2400" dirty="0">
              <a:latin typeface="微软雅黑" pitchFamily="34" charset="-122"/>
              <a:ea typeface="微软雅黑" pitchFamily="34" charset="-122"/>
            </a:endParaRPr>
          </a:p>
          <a:p>
            <a:pPr>
              <a:buFont typeface="Wingdings" pitchFamily="2" charset="2"/>
              <a:buNone/>
            </a:pPr>
            <a:r>
              <a:rPr lang="en-US" altLang="zh-CN" sz="2400" dirty="0">
                <a:latin typeface="微软雅黑" pitchFamily="34" charset="-122"/>
                <a:ea typeface="微软雅黑" pitchFamily="34" charset="-122"/>
              </a:rPr>
              <a:t>		DELETE</a:t>
            </a:r>
            <a:endParaRPr lang="zh-CN" altLang="en-US" sz="2400" dirty="0">
              <a:latin typeface="微软雅黑" pitchFamily="34" charset="-122"/>
              <a:ea typeface="微软雅黑" pitchFamily="34" charset="-122"/>
            </a:endParaRPr>
          </a:p>
          <a:p>
            <a:pPr>
              <a:buFont typeface="Wingdings" pitchFamily="2" charset="2"/>
              <a:buNone/>
            </a:pPr>
            <a:r>
              <a:rPr lang="en-US" altLang="zh-CN" sz="2400" dirty="0">
                <a:latin typeface="微软雅黑" pitchFamily="34" charset="-122"/>
                <a:ea typeface="微软雅黑" pitchFamily="34" charset="-122"/>
              </a:rPr>
              <a:t>		FROM  SC</a:t>
            </a:r>
            <a:endParaRPr lang="zh-CN" altLang="en-US" sz="2400" dirty="0">
              <a:latin typeface="微软雅黑" pitchFamily="34" charset="-122"/>
              <a:ea typeface="微软雅黑" pitchFamily="34" charset="-122"/>
            </a:endParaRPr>
          </a:p>
          <a:p>
            <a:pPr>
              <a:buFont typeface="Wingdings" pitchFamily="2" charset="2"/>
              <a:buNone/>
            </a:pPr>
            <a:r>
              <a:rPr lang="en-US" altLang="zh-CN" sz="2400" dirty="0">
                <a:latin typeface="微软雅黑" pitchFamily="34" charset="-122"/>
                <a:ea typeface="微软雅黑" pitchFamily="34" charset="-122"/>
              </a:rPr>
              <a:t>		WHERE  </a:t>
            </a:r>
            <a:r>
              <a:rPr lang="en-US" altLang="zh-CN" sz="2400" dirty="0" err="1">
                <a:latin typeface="微软雅黑" pitchFamily="34" charset="-122"/>
                <a:ea typeface="微软雅黑" pitchFamily="34" charset="-122"/>
              </a:rPr>
              <a:t>Sno</a:t>
            </a:r>
            <a:r>
              <a:rPr lang="en-US" altLang="zh-CN" sz="2400" dirty="0">
                <a:latin typeface="微软雅黑" pitchFamily="34" charset="-122"/>
                <a:ea typeface="微软雅黑" pitchFamily="34" charset="-122"/>
              </a:rPr>
              <a:t>  IN</a:t>
            </a:r>
            <a:endParaRPr lang="zh-CN" altLang="en-US" sz="2400" dirty="0">
              <a:latin typeface="微软雅黑" pitchFamily="34" charset="-122"/>
              <a:ea typeface="微软雅黑" pitchFamily="34" charset="-122"/>
            </a:endParaRPr>
          </a:p>
          <a:p>
            <a:pPr>
              <a:buFont typeface="Wingdings" pitchFamily="2" charset="2"/>
              <a:buNone/>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SELETE  </a:t>
            </a:r>
            <a:r>
              <a:rPr lang="en-US" altLang="zh-CN" sz="2400" dirty="0" err="1">
                <a:latin typeface="微软雅黑" pitchFamily="34" charset="-122"/>
                <a:ea typeface="微软雅黑" pitchFamily="34" charset="-122"/>
              </a:rPr>
              <a:t>Sno</a:t>
            </a:r>
            <a:endParaRPr lang="zh-CN" altLang="en-US" sz="2400" dirty="0">
              <a:latin typeface="微软雅黑" pitchFamily="34" charset="-122"/>
              <a:ea typeface="微软雅黑" pitchFamily="34" charset="-122"/>
            </a:endParaRPr>
          </a:p>
          <a:p>
            <a:pPr>
              <a:buFont typeface="Wingdings" pitchFamily="2" charset="2"/>
              <a:buNone/>
            </a:pPr>
            <a:r>
              <a:rPr lang="en-US" altLang="zh-CN" sz="2400" dirty="0">
                <a:latin typeface="微软雅黑" pitchFamily="34" charset="-122"/>
                <a:ea typeface="微软雅黑" pitchFamily="34" charset="-122"/>
              </a:rPr>
              <a:t>		            FROM   Student</a:t>
            </a:r>
            <a:endParaRPr lang="zh-CN" altLang="en-US" sz="2400" dirty="0">
              <a:latin typeface="微软雅黑" pitchFamily="34" charset="-122"/>
              <a:ea typeface="微软雅黑" pitchFamily="34" charset="-122"/>
            </a:endParaRPr>
          </a:p>
          <a:p>
            <a:pPr>
              <a:buFont typeface="Wingdings" pitchFamily="2" charset="2"/>
              <a:buNone/>
            </a:pPr>
            <a:r>
              <a:rPr lang="en-US" altLang="zh-CN" sz="2400" dirty="0">
                <a:latin typeface="微软雅黑" pitchFamily="34" charset="-122"/>
                <a:ea typeface="微软雅黑" pitchFamily="34" charset="-122"/>
              </a:rPr>
              <a:t>		            WHERE  </a:t>
            </a:r>
            <a:r>
              <a:rPr lang="en-US" altLang="zh-CN" sz="2400" dirty="0" err="1">
                <a:latin typeface="微软雅黑" pitchFamily="34" charset="-122"/>
                <a:ea typeface="微软雅黑" pitchFamily="34" charset="-122"/>
              </a:rPr>
              <a:t>Sdept</a:t>
            </a:r>
            <a:r>
              <a:rPr lang="en-US" altLang="zh-CN" sz="2400" dirty="0">
                <a:latin typeface="微软雅黑" pitchFamily="34" charset="-122"/>
                <a:ea typeface="微软雅黑" pitchFamily="34" charset="-122"/>
              </a:rPr>
              <a:t>= 'CS'</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a:t>
            </a:r>
          </a:p>
          <a:p>
            <a:pPr eaLnBrk="1" hangingPunct="1">
              <a:buFont typeface="Wingdings" pitchFamily="2" charset="2"/>
              <a:buNone/>
            </a:pP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118585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idx="4294967295"/>
          </p:nvPr>
        </p:nvSpPr>
        <p:spPr/>
        <p:txBody>
          <a:bodyPr/>
          <a:lstStyle/>
          <a:p>
            <a:r>
              <a:rPr lang="en-US" altLang="zh-CN" sz="5000" dirty="0"/>
              <a:t>3. </a:t>
            </a:r>
            <a:r>
              <a:rPr lang="zh-CN" altLang="en-US" sz="5000" dirty="0"/>
              <a:t>空值</a:t>
            </a:r>
          </a:p>
        </p:txBody>
      </p:sp>
      <p:sp>
        <p:nvSpPr>
          <p:cNvPr id="30723" name="内容占位符 2"/>
          <p:cNvSpPr>
            <a:spLocks noGrp="1"/>
          </p:cNvSpPr>
          <p:nvPr>
            <p:ph idx="4294967295"/>
          </p:nvPr>
        </p:nvSpPr>
        <p:spPr>
          <a:xfrm>
            <a:off x="318964" y="1484784"/>
            <a:ext cx="9772650" cy="5043140"/>
          </a:xfrm>
        </p:spPr>
        <p:txBody>
          <a:bodyPr>
            <a:normAutofit fontScale="92500" lnSpcReduction="10000"/>
          </a:bodyPr>
          <a:lstStyle/>
          <a:p>
            <a:pPr eaLnBrk="1" hangingPunct="1">
              <a:lnSpc>
                <a:spcPct val="120000"/>
              </a:lnSpc>
              <a:spcBef>
                <a:spcPct val="0"/>
              </a:spcBef>
            </a:pPr>
            <a:r>
              <a:rPr lang="zh-CN" altLang="en-US" sz="2400" dirty="0">
                <a:latin typeface="微软雅黑" pitchFamily="34" charset="-122"/>
                <a:ea typeface="微软雅黑" pitchFamily="34" charset="-122"/>
              </a:rPr>
              <a:t>空值是一个很特殊的值，含有不确定性。对关系运算带来特殊的问题，需要做特殊的处理。</a:t>
            </a:r>
            <a:endParaRPr lang="en-US" altLang="zh-CN" sz="2400" dirty="0">
              <a:latin typeface="微软雅黑" pitchFamily="34" charset="-122"/>
              <a:ea typeface="微软雅黑" pitchFamily="34" charset="-122"/>
            </a:endParaRPr>
          </a:p>
          <a:p>
            <a:pPr eaLnBrk="1" hangingPunct="1">
              <a:lnSpc>
                <a:spcPct val="120000"/>
              </a:lnSpc>
              <a:spcBef>
                <a:spcPct val="0"/>
              </a:spcBef>
            </a:pPr>
            <a:endParaRPr lang="zh-CN" altLang="en-US" sz="2400" dirty="0">
              <a:latin typeface="微软雅黑" pitchFamily="34" charset="-122"/>
              <a:ea typeface="微软雅黑" pitchFamily="34" charset="-122"/>
            </a:endParaRPr>
          </a:p>
          <a:p>
            <a:pPr eaLnBrk="1" hangingPunct="1">
              <a:lnSpc>
                <a:spcPct val="120000"/>
              </a:lnSpc>
              <a:spcBef>
                <a:spcPct val="0"/>
              </a:spcBef>
            </a:pPr>
            <a:r>
              <a:rPr lang="zh-CN" altLang="en-US" sz="2400" dirty="0">
                <a:latin typeface="微软雅黑" pitchFamily="34" charset="-122"/>
                <a:ea typeface="微软雅黑" pitchFamily="34" charset="-122"/>
              </a:rPr>
              <a:t>空值的产生</a:t>
            </a:r>
          </a:p>
          <a:p>
            <a:pPr marL="627063" indent="0" eaLnBrk="1" hangingPunct="1">
              <a:lnSpc>
                <a:spcPct val="120000"/>
              </a:lnSpc>
              <a:spcBef>
                <a:spcPct val="0"/>
              </a:spcBef>
              <a:buFont typeface="Wingdings" pitchFamily="2" charset="2"/>
              <a:buNone/>
            </a:pP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3.79]</a:t>
            </a:r>
            <a:r>
              <a:rPr lang="zh-CN" altLang="en-US" sz="2400" dirty="0">
                <a:latin typeface="微软雅黑" pitchFamily="34" charset="-122"/>
                <a:ea typeface="微软雅黑" pitchFamily="34" charset="-122"/>
              </a:rPr>
              <a:t>向</a:t>
            </a:r>
            <a:r>
              <a:rPr lang="en-US" altLang="zh-CN" sz="2400" dirty="0">
                <a:latin typeface="微软雅黑" pitchFamily="34" charset="-122"/>
                <a:ea typeface="微软雅黑" pitchFamily="34" charset="-122"/>
              </a:rPr>
              <a:t>SC</a:t>
            </a:r>
            <a:r>
              <a:rPr lang="zh-CN" altLang="en-US" sz="2400" dirty="0">
                <a:latin typeface="微软雅黑" pitchFamily="34" charset="-122"/>
                <a:ea typeface="微软雅黑" pitchFamily="34" charset="-122"/>
              </a:rPr>
              <a:t>表中插入一个元组，学生号是</a:t>
            </a:r>
            <a:r>
              <a:rPr 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201215126”</a:t>
            </a:r>
            <a:r>
              <a:rPr lang="zh-CN" altLang="en-US" sz="2400" dirty="0">
                <a:latin typeface="微软雅黑" pitchFamily="34" charset="-122"/>
                <a:ea typeface="微软雅黑" pitchFamily="34" charset="-122"/>
              </a:rPr>
              <a:t>，课程号是</a:t>
            </a:r>
            <a:r>
              <a:rPr 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，成绩为空。</a:t>
            </a:r>
            <a:endParaRPr lang="en-US" altLang="zh-CN" sz="2400" dirty="0">
              <a:latin typeface="微软雅黑" pitchFamily="34" charset="-122"/>
              <a:ea typeface="微软雅黑" pitchFamily="34" charset="-122"/>
            </a:endParaRPr>
          </a:p>
          <a:p>
            <a:pPr marL="603250" indent="23813" eaLnBrk="1" hangingPunct="1">
              <a:lnSpc>
                <a:spcPct val="120000"/>
              </a:lnSpc>
              <a:spcBef>
                <a:spcPct val="0"/>
              </a:spcBef>
              <a:buFont typeface="Wingdings" pitchFamily="2" charset="2"/>
              <a:buNone/>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INSERT INTO SC</a:t>
            </a:r>
            <a:r>
              <a:rPr lang="zh-CN" altLang="en-US"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Sno,Cno,Grade</a:t>
            </a:r>
            <a:r>
              <a:rPr lang="zh-CN" altLang="en-US" sz="2400" dirty="0">
                <a:latin typeface="微软雅黑" pitchFamily="34" charset="-122"/>
                <a:ea typeface="微软雅黑" pitchFamily="34" charset="-122"/>
              </a:rPr>
              <a:t>)</a:t>
            </a:r>
          </a:p>
          <a:p>
            <a:pPr marL="603250" indent="23813" eaLnBrk="1" hangingPunct="1">
              <a:lnSpc>
                <a:spcPct val="120000"/>
              </a:lnSpc>
              <a:spcBef>
                <a:spcPct val="0"/>
              </a:spcBef>
              <a:buFont typeface="Wingdings" pitchFamily="2" charset="2"/>
              <a:buNone/>
            </a:pPr>
            <a:r>
              <a:rPr lang="en-US" altLang="zh-CN" sz="2400" dirty="0">
                <a:latin typeface="微软雅黑" pitchFamily="34" charset="-122"/>
                <a:ea typeface="微软雅黑" pitchFamily="34" charset="-122"/>
              </a:rPr>
              <a:t> VALUES</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201215126 </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NULL</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   </a:t>
            </a:r>
          </a:p>
          <a:p>
            <a:pPr marL="603250" indent="23813" eaLnBrk="1" hangingPunct="1">
              <a:lnSpc>
                <a:spcPct val="120000"/>
              </a:lnSpc>
              <a:spcBef>
                <a:spcPct val="0"/>
              </a:spcBef>
              <a:buFont typeface="Wingdings" pitchFamily="2" charset="2"/>
              <a:buNone/>
            </a:pP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该学生还没有考试成绩，取空值</a:t>
            </a:r>
            <a:r>
              <a:rPr 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a:t>
            </a:r>
          </a:p>
          <a:p>
            <a:pPr marL="603250" indent="23813" eaLnBrk="1" hangingPunct="1">
              <a:lnSpc>
                <a:spcPct val="120000"/>
              </a:lnSpc>
              <a:spcBef>
                <a:spcPct val="0"/>
              </a:spcBef>
              <a:buFont typeface="Wingdings" pitchFamily="2" charset="2"/>
              <a:buNone/>
            </a:pPr>
            <a:r>
              <a:rPr lang="zh-CN" altLang="en-US" sz="2400" dirty="0">
                <a:latin typeface="微软雅黑" pitchFamily="34" charset="-122"/>
                <a:ea typeface="微软雅黑" pitchFamily="34" charset="-122"/>
              </a:rPr>
              <a:t>或</a:t>
            </a:r>
          </a:p>
          <a:p>
            <a:pPr marL="603250" indent="23813" eaLnBrk="1" hangingPunct="1">
              <a:lnSpc>
                <a:spcPct val="120000"/>
              </a:lnSpc>
              <a:spcBef>
                <a:spcPct val="0"/>
              </a:spcBef>
              <a:buFont typeface="Wingdings" pitchFamily="2" charset="2"/>
              <a:buNone/>
            </a:pPr>
            <a:r>
              <a:rPr 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INSERT INTO SC</a:t>
            </a:r>
            <a:r>
              <a:rPr lang="zh-CN" altLang="en-US"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Sno,Cno</a:t>
            </a:r>
            <a:r>
              <a:rPr lang="zh-CN" altLang="en-US" sz="2400" dirty="0">
                <a:latin typeface="微软雅黑" pitchFamily="34" charset="-122"/>
                <a:ea typeface="微软雅黑" pitchFamily="34" charset="-122"/>
              </a:rPr>
              <a:t>)</a:t>
            </a:r>
          </a:p>
          <a:p>
            <a:pPr marL="603250" indent="23813" eaLnBrk="1" hangingPunct="1">
              <a:lnSpc>
                <a:spcPct val="120000"/>
              </a:lnSpc>
              <a:spcBef>
                <a:spcPct val="0"/>
              </a:spcBef>
              <a:buFont typeface="Wingdings" pitchFamily="2" charset="2"/>
              <a:buNone/>
            </a:pPr>
            <a:r>
              <a:rPr lang="en-US" altLang="zh-CN" sz="2400" dirty="0">
                <a:latin typeface="微软雅黑" pitchFamily="34" charset="-122"/>
                <a:ea typeface="微软雅黑" pitchFamily="34" charset="-122"/>
              </a:rPr>
              <a:t> VALUES</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 201215126 '</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             </a:t>
            </a:r>
          </a:p>
          <a:p>
            <a:pPr marL="603250" indent="23813" eaLnBrk="1" hangingPunct="1">
              <a:lnSpc>
                <a:spcPct val="120000"/>
              </a:lnSpc>
              <a:spcBef>
                <a:spcPct val="0"/>
              </a:spcBef>
              <a:buFont typeface="Wingdings" pitchFamily="2" charset="2"/>
              <a:buNone/>
            </a:pP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没有赋值的属性，其值为空值</a:t>
            </a:r>
            <a:r>
              <a:rPr 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a:t>
            </a:r>
          </a:p>
          <a:p>
            <a:pPr eaLnBrk="1" hangingPunct="1">
              <a:lnSpc>
                <a:spcPct val="80000"/>
              </a:lnSpc>
              <a:buFont typeface="Wingdings" pitchFamily="2" charset="2"/>
              <a:buNone/>
            </a:pPr>
            <a:endParaRPr lang="en-US" sz="2400" dirty="0">
              <a:latin typeface="微软雅黑" pitchFamily="34" charset="-122"/>
              <a:ea typeface="微软雅黑" pitchFamily="34" charset="-122"/>
            </a:endParaRPr>
          </a:p>
          <a:p>
            <a:pPr eaLnBrk="1" hangingPunct="1">
              <a:lnSpc>
                <a:spcPct val="80000"/>
              </a:lnSpc>
              <a:buFont typeface="Wingdings" pitchFamily="2" charset="2"/>
              <a:buNone/>
            </a:pPr>
            <a:endParaRPr 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4119818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idx="4294967295"/>
          </p:nvPr>
        </p:nvSpPr>
        <p:spPr/>
        <p:txBody>
          <a:bodyPr/>
          <a:lstStyle/>
          <a:p>
            <a:r>
              <a:rPr lang="zh-CN" altLang="en-US" sz="5000" dirty="0"/>
              <a:t>空值赋值</a:t>
            </a:r>
          </a:p>
        </p:txBody>
      </p:sp>
      <p:sp>
        <p:nvSpPr>
          <p:cNvPr id="31747" name="内容占位符 2"/>
          <p:cNvSpPr>
            <a:spLocks noGrp="1"/>
          </p:cNvSpPr>
          <p:nvPr>
            <p:ph idx="4294967295"/>
          </p:nvPr>
        </p:nvSpPr>
        <p:spPr>
          <a:xfrm>
            <a:off x="664369" y="1454745"/>
            <a:ext cx="9258300" cy="4854575"/>
          </a:xfrm>
        </p:spPr>
        <p:txBody>
          <a:bodyPr/>
          <a:lstStyle/>
          <a:p>
            <a:pPr marL="0" indent="0" eaLnBrk="1" hangingPunct="1">
              <a:lnSpc>
                <a:spcPct val="150000"/>
              </a:lnSpc>
              <a:buFont typeface="Wingdings" pitchFamily="2" charset="2"/>
              <a:buNone/>
            </a:pPr>
            <a:r>
              <a:rPr lang="en-US" altLang="zh-CN" sz="2400" dirty="0"/>
              <a:t>[</a:t>
            </a:r>
            <a:r>
              <a:rPr lang="zh-CN" altLang="en-US" sz="2400" dirty="0"/>
              <a:t>例</a:t>
            </a:r>
            <a:r>
              <a:rPr lang="en-US" altLang="zh-CN" sz="2400" dirty="0"/>
              <a:t>3.80]  </a:t>
            </a:r>
            <a:r>
              <a:rPr lang="zh-CN" altLang="en-US" sz="2400" dirty="0"/>
              <a:t>将</a:t>
            </a:r>
            <a:r>
              <a:rPr lang="en-US" altLang="zh-CN" sz="2400" dirty="0"/>
              <a:t>Student</a:t>
            </a:r>
            <a:r>
              <a:rPr lang="zh-CN" altLang="en-US" sz="2400" dirty="0"/>
              <a:t>表中学生号为</a:t>
            </a:r>
            <a:r>
              <a:rPr lang="en-US" sz="2400" dirty="0"/>
              <a:t>”</a:t>
            </a:r>
            <a:r>
              <a:rPr lang="en-US" altLang="zh-CN" sz="2400" dirty="0"/>
              <a:t>201215200”</a:t>
            </a:r>
            <a:r>
              <a:rPr lang="zh-CN" altLang="en-US" sz="2400" dirty="0"/>
              <a:t>的学生所属的系改为空值。</a:t>
            </a:r>
          </a:p>
          <a:p>
            <a:pPr marL="0" indent="0" eaLnBrk="1" hangingPunct="1">
              <a:buFont typeface="Wingdings" pitchFamily="2" charset="2"/>
              <a:buNone/>
            </a:pPr>
            <a:r>
              <a:rPr lang="en-US" altLang="zh-CN" sz="2400" dirty="0"/>
              <a:t>	UPDATE Student</a:t>
            </a:r>
            <a:endParaRPr lang="zh-CN" altLang="en-US" sz="2400" dirty="0"/>
          </a:p>
          <a:p>
            <a:pPr marL="0" indent="0" eaLnBrk="1" hangingPunct="1">
              <a:buFont typeface="Wingdings" pitchFamily="2" charset="2"/>
              <a:buNone/>
            </a:pPr>
            <a:r>
              <a:rPr lang="en-US" altLang="zh-CN" sz="2400" dirty="0"/>
              <a:t>	SET </a:t>
            </a:r>
            <a:r>
              <a:rPr lang="en-US" altLang="zh-CN" sz="2400" dirty="0" err="1"/>
              <a:t>Sdept</a:t>
            </a:r>
            <a:r>
              <a:rPr lang="en-US" altLang="zh-CN" sz="2400" dirty="0"/>
              <a:t> = NULL</a:t>
            </a:r>
            <a:endParaRPr lang="zh-CN" altLang="en-US" sz="2400" dirty="0"/>
          </a:p>
          <a:p>
            <a:pPr marL="0" indent="0" eaLnBrk="1" hangingPunct="1">
              <a:buFont typeface="Wingdings" pitchFamily="2" charset="2"/>
              <a:buNone/>
            </a:pPr>
            <a:r>
              <a:rPr lang="en-US" altLang="zh-CN" sz="2400" dirty="0"/>
              <a:t>	WHERE </a:t>
            </a:r>
            <a:r>
              <a:rPr lang="en-US" altLang="zh-CN" sz="2400" dirty="0" err="1"/>
              <a:t>Sno</a:t>
            </a:r>
            <a:r>
              <a:rPr lang="en-US" altLang="zh-CN" sz="2400" dirty="0"/>
              <a:t>='201215200';</a:t>
            </a:r>
            <a:endParaRPr lang="zh-CN" altLang="en-US" sz="2400" dirty="0"/>
          </a:p>
        </p:txBody>
      </p:sp>
    </p:spTree>
    <p:extLst>
      <p:ext uri="{BB962C8B-B14F-4D97-AF65-F5344CB8AC3E}">
        <p14:creationId xmlns:p14="http://schemas.microsoft.com/office/powerpoint/2010/main" val="2055564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idx="4294967295"/>
          </p:nvPr>
        </p:nvSpPr>
        <p:spPr/>
        <p:txBody>
          <a:bodyPr/>
          <a:lstStyle/>
          <a:p>
            <a:pPr>
              <a:defRPr/>
            </a:pPr>
            <a:r>
              <a:rPr lang="zh-CN" altLang="en-US" sz="5000" dirty="0"/>
              <a:t>空值的判断</a:t>
            </a:r>
          </a:p>
        </p:txBody>
      </p:sp>
      <p:sp>
        <p:nvSpPr>
          <p:cNvPr id="32771" name="内容占位符 2"/>
          <p:cNvSpPr>
            <a:spLocks noGrp="1"/>
          </p:cNvSpPr>
          <p:nvPr>
            <p:ph idx="4294967295"/>
          </p:nvPr>
        </p:nvSpPr>
        <p:spPr>
          <a:xfrm>
            <a:off x="514350" y="1772816"/>
            <a:ext cx="9258300" cy="4207298"/>
          </a:xfrm>
        </p:spPr>
        <p:txBody>
          <a:bodyPr/>
          <a:lstStyle/>
          <a:p>
            <a:pPr eaLnBrk="1" hangingPunct="1"/>
            <a:r>
              <a:rPr lang="zh-CN" altLang="en-US" sz="2400" dirty="0">
                <a:latin typeface="微软雅黑" pitchFamily="34" charset="-122"/>
                <a:ea typeface="微软雅黑" pitchFamily="34" charset="-122"/>
              </a:rPr>
              <a:t>判断一个属性的值是否为空值，用</a:t>
            </a:r>
            <a:r>
              <a:rPr lang="en-US" altLang="zh-CN" sz="2400" dirty="0">
                <a:latin typeface="微软雅黑" pitchFamily="34" charset="-122"/>
                <a:ea typeface="微软雅黑" pitchFamily="34" charset="-122"/>
              </a:rPr>
              <a:t>IS NULL</a:t>
            </a:r>
            <a:r>
              <a:rPr lang="zh-CN" altLang="en-US" sz="2400" dirty="0">
                <a:latin typeface="微软雅黑" pitchFamily="34" charset="-122"/>
                <a:ea typeface="微软雅黑" pitchFamily="34" charset="-122"/>
              </a:rPr>
              <a:t>或</a:t>
            </a:r>
            <a:r>
              <a:rPr lang="en-US" altLang="zh-CN" sz="2400" dirty="0">
                <a:latin typeface="微软雅黑" pitchFamily="34" charset="-122"/>
                <a:ea typeface="微软雅黑" pitchFamily="34" charset="-122"/>
              </a:rPr>
              <a:t>IS NOT NULL</a:t>
            </a:r>
            <a:r>
              <a:rPr lang="zh-CN" altLang="en-US" sz="2400" dirty="0">
                <a:latin typeface="微软雅黑" pitchFamily="34" charset="-122"/>
                <a:ea typeface="微软雅黑" pitchFamily="34" charset="-122"/>
              </a:rPr>
              <a:t>来表示。</a:t>
            </a:r>
            <a:endParaRPr lang="en-US" sz="2400" dirty="0">
              <a:latin typeface="微软雅黑" pitchFamily="34" charset="-122"/>
              <a:ea typeface="微软雅黑" pitchFamily="34" charset="-122"/>
            </a:endParaRPr>
          </a:p>
          <a:p>
            <a:pPr eaLnBrk="1" hangingPunct="1">
              <a:buFont typeface="Wingdings" pitchFamily="2" charset="2"/>
              <a:buNone/>
            </a:pPr>
            <a:endParaRPr lang="en-US" sz="2400" dirty="0">
              <a:latin typeface="微软雅黑" pitchFamily="34" charset="-122"/>
              <a:ea typeface="微软雅黑" pitchFamily="34" charset="-122"/>
            </a:endParaRPr>
          </a:p>
          <a:p>
            <a:pPr eaLnBrk="1" hangingPunct="1">
              <a:buFont typeface="Wingdings" pitchFamily="2" charset="2"/>
              <a:buNone/>
            </a:pP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3.81]  </a:t>
            </a:r>
            <a:r>
              <a:rPr lang="zh-CN" altLang="en-US" sz="2400" dirty="0">
                <a:latin typeface="微软雅黑" pitchFamily="34" charset="-122"/>
                <a:ea typeface="微软雅黑" pitchFamily="34" charset="-122"/>
              </a:rPr>
              <a:t>从</a:t>
            </a:r>
            <a:r>
              <a:rPr lang="en-US" altLang="zh-CN" sz="2400" dirty="0">
                <a:latin typeface="微软雅黑" pitchFamily="34" charset="-122"/>
                <a:ea typeface="微软雅黑" pitchFamily="34" charset="-122"/>
              </a:rPr>
              <a:t>Student</a:t>
            </a:r>
            <a:r>
              <a:rPr lang="zh-CN" altLang="en-US" sz="2400" dirty="0">
                <a:latin typeface="微软雅黑" pitchFamily="34" charset="-122"/>
                <a:ea typeface="微软雅黑" pitchFamily="34" charset="-122"/>
              </a:rPr>
              <a:t>表中找出漏填了数据的学生信息</a:t>
            </a:r>
          </a:p>
          <a:p>
            <a:pPr eaLnBrk="1" hangingPunct="1">
              <a:buFont typeface="Wingdings" pitchFamily="2" charset="2"/>
              <a:buNone/>
            </a:pPr>
            <a:r>
              <a:rPr lang="en-US" altLang="zh-CN" sz="2400" dirty="0">
                <a:latin typeface="微软雅黑" pitchFamily="34" charset="-122"/>
                <a:ea typeface="微软雅黑" pitchFamily="34" charset="-122"/>
              </a:rPr>
              <a:t>	SELECT  *</a:t>
            </a:r>
            <a:endParaRPr lang="zh-CN" altLang="en-US" sz="2400" dirty="0">
              <a:latin typeface="微软雅黑" pitchFamily="34" charset="-122"/>
              <a:ea typeface="微软雅黑" pitchFamily="34" charset="-122"/>
            </a:endParaRPr>
          </a:p>
          <a:p>
            <a:pPr eaLnBrk="1" hangingPunct="1">
              <a:buFont typeface="Wingdings" pitchFamily="2" charset="2"/>
              <a:buNone/>
            </a:pPr>
            <a:r>
              <a:rPr lang="en-US" altLang="zh-CN" sz="2400" dirty="0">
                <a:latin typeface="微软雅黑" pitchFamily="34" charset="-122"/>
                <a:ea typeface="微软雅黑" pitchFamily="34" charset="-122"/>
              </a:rPr>
              <a:t>	FROM Student</a:t>
            </a:r>
            <a:endParaRPr lang="zh-CN" altLang="en-US" sz="2400" dirty="0">
              <a:latin typeface="微软雅黑" pitchFamily="34" charset="-122"/>
              <a:ea typeface="微软雅黑" pitchFamily="34" charset="-122"/>
            </a:endParaRPr>
          </a:p>
          <a:p>
            <a:pPr eaLnBrk="1" hangingPunct="1">
              <a:buFont typeface="Wingdings" pitchFamily="2" charset="2"/>
              <a:buNone/>
            </a:pPr>
            <a:r>
              <a:rPr lang="en-US" altLang="zh-CN" sz="2400" dirty="0">
                <a:latin typeface="微软雅黑" pitchFamily="34" charset="-122"/>
                <a:ea typeface="微软雅黑" pitchFamily="34" charset="-122"/>
              </a:rPr>
              <a:t>	WHERE </a:t>
            </a:r>
            <a:r>
              <a:rPr lang="en-US" altLang="zh-CN" sz="2400" dirty="0" err="1">
                <a:latin typeface="微软雅黑" pitchFamily="34" charset="-122"/>
                <a:ea typeface="微软雅黑" pitchFamily="34" charset="-122"/>
              </a:rPr>
              <a:t>Sname</a:t>
            </a:r>
            <a:r>
              <a:rPr lang="en-US" altLang="zh-CN" sz="2400" dirty="0">
                <a:latin typeface="微软雅黑" pitchFamily="34" charset="-122"/>
                <a:ea typeface="微软雅黑" pitchFamily="34" charset="-122"/>
              </a:rPr>
              <a:t> IS NULL OR </a:t>
            </a:r>
            <a:r>
              <a:rPr lang="en-US" altLang="zh-CN" sz="2400" dirty="0" err="1">
                <a:latin typeface="微软雅黑" pitchFamily="34" charset="-122"/>
                <a:ea typeface="微软雅黑" pitchFamily="34" charset="-122"/>
              </a:rPr>
              <a:t>Ssex</a:t>
            </a:r>
            <a:r>
              <a:rPr lang="en-US" altLang="zh-CN" sz="2400" dirty="0">
                <a:latin typeface="微软雅黑" pitchFamily="34" charset="-122"/>
                <a:ea typeface="微软雅黑" pitchFamily="34" charset="-122"/>
              </a:rPr>
              <a:t> IS NULL OR Sage IS NULL OR </a:t>
            </a:r>
            <a:r>
              <a:rPr lang="en-US" altLang="zh-CN" sz="2400" dirty="0" err="1">
                <a:latin typeface="微软雅黑" pitchFamily="34" charset="-122"/>
                <a:ea typeface="微软雅黑" pitchFamily="34" charset="-122"/>
              </a:rPr>
              <a:t>Sdept</a:t>
            </a:r>
            <a:r>
              <a:rPr lang="en-US" altLang="zh-CN" sz="2400" dirty="0">
                <a:latin typeface="微软雅黑" pitchFamily="34" charset="-122"/>
                <a:ea typeface="微软雅黑" pitchFamily="34" charset="-122"/>
              </a:rPr>
              <a:t> IS NULL;</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853242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idx="4294967295"/>
          </p:nvPr>
        </p:nvSpPr>
        <p:spPr/>
        <p:txBody>
          <a:bodyPr/>
          <a:lstStyle/>
          <a:p>
            <a:pPr>
              <a:defRPr/>
            </a:pPr>
            <a:r>
              <a:rPr lang="zh-CN" altLang="en-US" sz="5000" dirty="0"/>
              <a:t>空值的约束条件</a:t>
            </a:r>
          </a:p>
        </p:txBody>
      </p:sp>
      <p:sp>
        <p:nvSpPr>
          <p:cNvPr id="33795" name="内容占位符 2"/>
          <p:cNvSpPr>
            <a:spLocks noGrp="1"/>
          </p:cNvSpPr>
          <p:nvPr>
            <p:ph idx="4294967295"/>
          </p:nvPr>
        </p:nvSpPr>
        <p:spPr>
          <a:xfrm>
            <a:off x="514350" y="1484784"/>
            <a:ext cx="9258300" cy="4566767"/>
          </a:xfrm>
        </p:spPr>
        <p:txBody>
          <a:bodyPr/>
          <a:lstStyle/>
          <a:p>
            <a:pPr eaLnBrk="1" hangingPunct="1">
              <a:lnSpc>
                <a:spcPct val="150000"/>
              </a:lnSpc>
            </a:pPr>
            <a:r>
              <a:rPr lang="zh-CN" altLang="en-US" sz="2400" dirty="0">
                <a:latin typeface="微软雅黑" pitchFamily="34" charset="-122"/>
                <a:ea typeface="微软雅黑" pitchFamily="34" charset="-122"/>
              </a:rPr>
              <a:t>属性定义（或者域定义）中</a:t>
            </a:r>
            <a:endParaRPr lang="en-US" sz="2400" dirty="0">
              <a:latin typeface="微软雅黑" pitchFamily="34" charset="-122"/>
              <a:ea typeface="微软雅黑" pitchFamily="34" charset="-122"/>
            </a:endParaRPr>
          </a:p>
          <a:p>
            <a:pPr lvl="1" eaLnBrk="1" hangingPunct="1">
              <a:lnSpc>
                <a:spcPct val="150000"/>
              </a:lnSpc>
            </a:pPr>
            <a:r>
              <a:rPr lang="zh-CN" altLang="en-US" sz="2400" dirty="0">
                <a:latin typeface="微软雅黑" pitchFamily="34" charset="-122"/>
                <a:ea typeface="微软雅黑" pitchFamily="34" charset="-122"/>
              </a:rPr>
              <a:t>有</a:t>
            </a:r>
            <a:r>
              <a:rPr lang="en-US" altLang="zh-CN" sz="2400" dirty="0">
                <a:latin typeface="微软雅黑" pitchFamily="34" charset="-122"/>
                <a:ea typeface="微软雅黑" pitchFamily="34" charset="-122"/>
              </a:rPr>
              <a:t>NOT NULL</a:t>
            </a:r>
            <a:r>
              <a:rPr lang="zh-CN" altLang="en-US" sz="2400" dirty="0">
                <a:latin typeface="微软雅黑" pitchFamily="34" charset="-122"/>
                <a:ea typeface="微软雅黑" pitchFamily="34" charset="-122"/>
              </a:rPr>
              <a:t>约束条件的不能取空值</a:t>
            </a:r>
            <a:endParaRPr lang="en-US" sz="2400" dirty="0">
              <a:latin typeface="微软雅黑" pitchFamily="34" charset="-122"/>
              <a:ea typeface="微软雅黑" pitchFamily="34" charset="-122"/>
            </a:endParaRPr>
          </a:p>
          <a:p>
            <a:pPr lvl="1" eaLnBrk="1" hangingPunct="1">
              <a:lnSpc>
                <a:spcPct val="150000"/>
              </a:lnSpc>
            </a:pPr>
            <a:r>
              <a:rPr lang="zh-CN" altLang="en-US" sz="2400" dirty="0">
                <a:latin typeface="微软雅黑" pitchFamily="34" charset="-122"/>
                <a:ea typeface="微软雅黑" pitchFamily="34" charset="-122"/>
              </a:rPr>
              <a:t>加了</a:t>
            </a:r>
            <a:r>
              <a:rPr lang="en-US" altLang="zh-CN" sz="2400" dirty="0">
                <a:latin typeface="微软雅黑" pitchFamily="34" charset="-122"/>
                <a:ea typeface="微软雅黑" pitchFamily="34" charset="-122"/>
              </a:rPr>
              <a:t>UNIQUE</a:t>
            </a:r>
            <a:r>
              <a:rPr lang="zh-CN" altLang="en-US" sz="2400" dirty="0">
                <a:latin typeface="微软雅黑" pitchFamily="34" charset="-122"/>
                <a:ea typeface="微软雅黑" pitchFamily="34" charset="-122"/>
              </a:rPr>
              <a:t>限制的属性不能取空值</a:t>
            </a:r>
            <a:endParaRPr lang="en-US" sz="2400" dirty="0">
              <a:latin typeface="微软雅黑" pitchFamily="34" charset="-122"/>
              <a:ea typeface="微软雅黑" pitchFamily="34" charset="-122"/>
            </a:endParaRPr>
          </a:p>
          <a:p>
            <a:pPr lvl="1" eaLnBrk="1" hangingPunct="1">
              <a:lnSpc>
                <a:spcPct val="150000"/>
              </a:lnSpc>
            </a:pPr>
            <a:r>
              <a:rPr lang="zh-CN" altLang="en-US" sz="2400" dirty="0">
                <a:latin typeface="微软雅黑" pitchFamily="34" charset="-122"/>
                <a:ea typeface="微软雅黑" pitchFamily="34" charset="-122"/>
              </a:rPr>
              <a:t>码属性不能取空值</a:t>
            </a:r>
          </a:p>
        </p:txBody>
      </p:sp>
    </p:spTree>
    <p:extLst>
      <p:ext uri="{BB962C8B-B14F-4D97-AF65-F5344CB8AC3E}">
        <p14:creationId xmlns:p14="http://schemas.microsoft.com/office/powerpoint/2010/main" val="1417882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idx="4294967295"/>
          </p:nvPr>
        </p:nvSpPr>
        <p:spPr>
          <a:xfrm>
            <a:off x="10523" y="116632"/>
            <a:ext cx="10247709" cy="1131888"/>
          </a:xfrm>
        </p:spPr>
        <p:txBody>
          <a:bodyPr/>
          <a:lstStyle/>
          <a:p>
            <a:pPr>
              <a:defRPr/>
            </a:pPr>
            <a:r>
              <a:rPr lang="zh-CN" altLang="en-US" sz="5000" dirty="0"/>
              <a:t>空值的运算</a:t>
            </a:r>
          </a:p>
        </p:txBody>
      </p:sp>
      <p:sp>
        <p:nvSpPr>
          <p:cNvPr id="34819" name="内容占位符 2"/>
          <p:cNvSpPr>
            <a:spLocks noGrp="1"/>
          </p:cNvSpPr>
          <p:nvPr>
            <p:ph idx="4294967295"/>
          </p:nvPr>
        </p:nvSpPr>
        <p:spPr>
          <a:xfrm>
            <a:off x="823020" y="1412776"/>
            <a:ext cx="8731251" cy="4824412"/>
          </a:xfrm>
        </p:spPr>
        <p:txBody>
          <a:bodyPr/>
          <a:lstStyle/>
          <a:p>
            <a:pPr eaLnBrk="1" hangingPunct="1">
              <a:lnSpc>
                <a:spcPct val="120000"/>
              </a:lnSpc>
              <a:buFont typeface="Wingdings" pitchFamily="2" charset="2"/>
              <a:buChar char="n"/>
            </a:pPr>
            <a:r>
              <a:rPr lang="zh-CN" altLang="en-US" sz="2400" dirty="0"/>
              <a:t>空值与另一个值（包括另一个空值）的算术运算的结果为空值</a:t>
            </a:r>
          </a:p>
          <a:p>
            <a:pPr eaLnBrk="1" hangingPunct="1">
              <a:lnSpc>
                <a:spcPct val="120000"/>
              </a:lnSpc>
              <a:buFont typeface="Wingdings" pitchFamily="2" charset="2"/>
              <a:buChar char="n"/>
            </a:pPr>
            <a:r>
              <a:rPr lang="zh-CN" altLang="en-US" sz="2400" dirty="0"/>
              <a:t>空值与另一个值（包括另一个空值）的比较运算的结果为</a:t>
            </a:r>
            <a:r>
              <a:rPr lang="en-US" altLang="zh-CN" sz="2400" dirty="0"/>
              <a:t>UNKNOWN</a:t>
            </a:r>
            <a:r>
              <a:rPr lang="zh-CN" altLang="en-US" sz="2400" dirty="0"/>
              <a:t>。</a:t>
            </a:r>
          </a:p>
          <a:p>
            <a:pPr eaLnBrk="1" hangingPunct="1">
              <a:lnSpc>
                <a:spcPct val="120000"/>
              </a:lnSpc>
              <a:buFont typeface="Wingdings" pitchFamily="2" charset="2"/>
              <a:buChar char="n"/>
            </a:pPr>
            <a:r>
              <a:rPr lang="zh-CN" altLang="en-US" sz="2400" dirty="0"/>
              <a:t>有</a:t>
            </a:r>
            <a:r>
              <a:rPr lang="en-US" altLang="zh-CN" sz="2400" dirty="0"/>
              <a:t>UNKNOWN</a:t>
            </a:r>
            <a:r>
              <a:rPr lang="zh-CN" altLang="en-US" sz="2400" dirty="0"/>
              <a:t>后，传统二值（</a:t>
            </a:r>
            <a:r>
              <a:rPr lang="en-US" altLang="zh-CN" sz="2400" dirty="0"/>
              <a:t>TRUE</a:t>
            </a:r>
            <a:r>
              <a:rPr lang="zh-CN" altLang="en-US" sz="2400" dirty="0"/>
              <a:t>，</a:t>
            </a:r>
            <a:r>
              <a:rPr lang="en-US" altLang="zh-CN" sz="2400" dirty="0"/>
              <a:t>FALSE</a:t>
            </a:r>
            <a:r>
              <a:rPr lang="zh-CN" altLang="en-US" sz="2400" dirty="0"/>
              <a:t>）逻辑就扩展成了三值逻辑</a:t>
            </a:r>
          </a:p>
        </p:txBody>
      </p:sp>
    </p:spTree>
    <p:extLst>
      <p:ext uri="{BB962C8B-B14F-4D97-AF65-F5344CB8AC3E}">
        <p14:creationId xmlns:p14="http://schemas.microsoft.com/office/powerpoint/2010/main" val="1035750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idx="4294967295"/>
          </p:nvPr>
        </p:nvSpPr>
        <p:spPr>
          <a:xfrm>
            <a:off x="0" y="116632"/>
            <a:ext cx="10247709" cy="1131888"/>
          </a:xfrm>
        </p:spPr>
        <p:txBody>
          <a:bodyPr/>
          <a:lstStyle/>
          <a:p>
            <a:r>
              <a:rPr lang="zh-CN" altLang="en-US" sz="5000" dirty="0"/>
              <a:t>三值逻辑运算</a:t>
            </a:r>
          </a:p>
        </p:txBody>
      </p:sp>
      <p:graphicFrame>
        <p:nvGraphicFramePr>
          <p:cNvPr id="34820" name="Group 4"/>
          <p:cNvGraphicFramePr>
            <a:graphicFrameLocks noGrp="1"/>
          </p:cNvGraphicFramePr>
          <p:nvPr>
            <p:extLst>
              <p:ext uri="{D42A27DB-BD31-4B8C-83A1-F6EECF244321}">
                <p14:modId xmlns:p14="http://schemas.microsoft.com/office/powerpoint/2010/main" val="699479051"/>
              </p:ext>
            </p:extLst>
          </p:nvPr>
        </p:nvGraphicFramePr>
        <p:xfrm>
          <a:off x="1143446" y="1798196"/>
          <a:ext cx="7888486" cy="4267320"/>
        </p:xfrm>
        <a:graphic>
          <a:graphicData uri="http://schemas.openxmlformats.org/drawingml/2006/table">
            <a:tbl>
              <a:tblPr/>
              <a:tblGrid>
                <a:gridCol w="1750976">
                  <a:extLst>
                    <a:ext uri="{9D8B030D-6E8A-4147-A177-3AD203B41FA5}">
                      <a16:colId xmlns:a16="http://schemas.microsoft.com/office/drawing/2014/main" val="20000"/>
                    </a:ext>
                  </a:extLst>
                </a:gridCol>
                <a:gridCol w="2193939">
                  <a:extLst>
                    <a:ext uri="{9D8B030D-6E8A-4147-A177-3AD203B41FA5}">
                      <a16:colId xmlns:a16="http://schemas.microsoft.com/office/drawing/2014/main" val="20001"/>
                    </a:ext>
                  </a:extLst>
                </a:gridCol>
                <a:gridCol w="2265053">
                  <a:extLst>
                    <a:ext uri="{9D8B030D-6E8A-4147-A177-3AD203B41FA5}">
                      <a16:colId xmlns:a16="http://schemas.microsoft.com/office/drawing/2014/main" val="20002"/>
                    </a:ext>
                  </a:extLst>
                </a:gridCol>
                <a:gridCol w="1678518">
                  <a:extLst>
                    <a:ext uri="{9D8B030D-6E8A-4147-A177-3AD203B41FA5}">
                      <a16:colId xmlns:a16="http://schemas.microsoft.com/office/drawing/2014/main" val="20003"/>
                    </a:ext>
                  </a:extLst>
                </a:gridCol>
              </a:tblGrid>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x       y</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x   AND   y</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x    OR     y</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NOT    x</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T      T</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T</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T</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F</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T      U</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U</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T</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F</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T      F</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F</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T</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F</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U     T</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U</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T</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U</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U     U</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U</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U</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U</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U     F</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F</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U</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U</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F     T</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F</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T</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T</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F     U</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F</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U</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T</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F     F</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F</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F</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T</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35900" name="矩形 8"/>
          <p:cNvSpPr>
            <a:spLocks noChangeArrowheads="1"/>
          </p:cNvSpPr>
          <p:nvPr/>
        </p:nvSpPr>
        <p:spPr bwMode="auto">
          <a:xfrm>
            <a:off x="1548409" y="6109846"/>
            <a:ext cx="638294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t>T</a:t>
            </a:r>
            <a:r>
              <a:rPr lang="zh-CN" altLang="en-US" b="1"/>
              <a:t>表示</a:t>
            </a:r>
            <a:r>
              <a:rPr lang="en-US" altLang="zh-CN" b="1"/>
              <a:t>TRUE</a:t>
            </a:r>
            <a:r>
              <a:rPr lang="zh-CN" altLang="en-US" b="1"/>
              <a:t>，</a:t>
            </a:r>
            <a:r>
              <a:rPr lang="en-US" altLang="zh-CN" b="1"/>
              <a:t>F</a:t>
            </a:r>
            <a:r>
              <a:rPr lang="zh-CN" altLang="en-US" b="1"/>
              <a:t>表示</a:t>
            </a:r>
            <a:r>
              <a:rPr lang="en-US" altLang="zh-CN" b="1"/>
              <a:t>FALSE</a:t>
            </a:r>
            <a:r>
              <a:rPr lang="zh-CN" altLang="en-US" b="1"/>
              <a:t>，</a:t>
            </a:r>
            <a:r>
              <a:rPr lang="en-US" altLang="zh-CN" b="1"/>
              <a:t>U</a:t>
            </a:r>
            <a:r>
              <a:rPr lang="zh-CN" altLang="en-US" b="1"/>
              <a:t>表示</a:t>
            </a:r>
            <a:r>
              <a:rPr lang="en-US" altLang="zh-CN" b="1"/>
              <a:t>UNKNOWN</a:t>
            </a:r>
            <a:endParaRPr lang="zh-CN" altLang="en-US" b="1"/>
          </a:p>
        </p:txBody>
      </p:sp>
      <p:sp>
        <p:nvSpPr>
          <p:cNvPr id="35901" name="矩形 9"/>
          <p:cNvSpPr>
            <a:spLocks noChangeArrowheads="1"/>
          </p:cNvSpPr>
          <p:nvPr/>
        </p:nvSpPr>
        <p:spPr bwMode="auto">
          <a:xfrm>
            <a:off x="2987874" y="1294959"/>
            <a:ext cx="385762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t>表</a:t>
            </a:r>
            <a:r>
              <a:rPr lang="en-US" altLang="zh-CN" b="1"/>
              <a:t>3.8    </a:t>
            </a:r>
            <a:r>
              <a:rPr lang="zh-CN" altLang="en-US" b="1"/>
              <a:t>逻辑运算符真值表</a:t>
            </a:r>
            <a:r>
              <a:rPr lang="en-US" b="1"/>
              <a:t> </a:t>
            </a:r>
            <a:endParaRPr lang="zh-CN" altLang="en-US" b="1"/>
          </a:p>
        </p:txBody>
      </p:sp>
    </p:spTree>
    <p:extLst>
      <p:ext uri="{BB962C8B-B14F-4D97-AF65-F5344CB8AC3E}">
        <p14:creationId xmlns:p14="http://schemas.microsoft.com/office/powerpoint/2010/main" val="2104084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idx="4294967295"/>
          </p:nvPr>
        </p:nvSpPr>
        <p:spPr>
          <a:xfrm>
            <a:off x="102940" y="116632"/>
            <a:ext cx="10045899" cy="1131888"/>
          </a:xfrm>
        </p:spPr>
        <p:txBody>
          <a:bodyPr/>
          <a:lstStyle/>
          <a:p>
            <a:r>
              <a:rPr lang="zh-CN" altLang="en-US" sz="5000" dirty="0"/>
              <a:t>空值的运算（续）</a:t>
            </a:r>
          </a:p>
        </p:txBody>
      </p:sp>
      <p:sp>
        <p:nvSpPr>
          <p:cNvPr id="36867" name="内容占位符 2"/>
          <p:cNvSpPr>
            <a:spLocks noGrp="1"/>
          </p:cNvSpPr>
          <p:nvPr>
            <p:ph idx="4294967295"/>
          </p:nvPr>
        </p:nvSpPr>
        <p:spPr>
          <a:xfrm>
            <a:off x="746522" y="1340768"/>
            <a:ext cx="9258300" cy="4782220"/>
          </a:xfrm>
        </p:spPr>
        <p:txBody>
          <a:bodyPr/>
          <a:lstStyle/>
          <a:p>
            <a:pPr marL="0" indent="0" eaLnBrk="1" hangingPunct="1">
              <a:buFont typeface="Wingdings" pitchFamily="2" charset="2"/>
              <a:buNone/>
            </a:pP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3.82]  </a:t>
            </a:r>
            <a:r>
              <a:rPr lang="zh-CN" altLang="en-US" sz="2400" dirty="0">
                <a:latin typeface="微软雅黑" pitchFamily="34" charset="-122"/>
                <a:ea typeface="微软雅黑" pitchFamily="34" charset="-122"/>
              </a:rPr>
              <a:t>找出选修</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号课程的不及格的学生。</a:t>
            </a:r>
          </a:p>
          <a:p>
            <a:pPr marL="0" indent="0" eaLnBrk="1" hangingPunct="1">
              <a:buFont typeface="Wingdings" pitchFamily="2" charset="2"/>
              <a:buNone/>
            </a:pPr>
            <a:r>
              <a:rPr lang="en-US" altLang="zh-CN" sz="2400" dirty="0">
                <a:latin typeface="微软雅黑" pitchFamily="34" charset="-122"/>
                <a:ea typeface="微软雅黑" pitchFamily="34" charset="-122"/>
              </a:rPr>
              <a:t> </a:t>
            </a:r>
          </a:p>
          <a:p>
            <a:pPr marL="0" indent="0" eaLnBrk="1" hangingPunct="1">
              <a:buFont typeface="Wingdings" pitchFamily="2" charset="2"/>
              <a:buNone/>
            </a:pPr>
            <a:r>
              <a:rPr lang="en-US" altLang="zh-CN" sz="2400" dirty="0">
                <a:latin typeface="微软雅黑" pitchFamily="34" charset="-122"/>
                <a:ea typeface="微软雅黑" pitchFamily="34" charset="-122"/>
              </a:rPr>
              <a:t>   SELECT </a:t>
            </a:r>
            <a:r>
              <a:rPr lang="en-US" altLang="zh-CN" sz="2400" dirty="0" err="1">
                <a:latin typeface="微软雅黑" pitchFamily="34" charset="-122"/>
                <a:ea typeface="微软雅黑" pitchFamily="34" charset="-122"/>
              </a:rPr>
              <a:t>Sno</a:t>
            </a:r>
            <a:endParaRPr lang="en-US" altLang="zh-CN" sz="2400" dirty="0">
              <a:latin typeface="微软雅黑" pitchFamily="34" charset="-122"/>
              <a:ea typeface="微软雅黑" pitchFamily="34" charset="-122"/>
            </a:endParaRPr>
          </a:p>
          <a:p>
            <a:pPr marL="0" indent="0" eaLnBrk="1" hangingPunct="1">
              <a:buFont typeface="Wingdings" pitchFamily="2" charset="2"/>
              <a:buNone/>
            </a:pPr>
            <a:r>
              <a:rPr lang="en-US" altLang="zh-CN" sz="2400" dirty="0">
                <a:latin typeface="微软雅黑" pitchFamily="34" charset="-122"/>
                <a:ea typeface="微软雅黑" pitchFamily="34" charset="-122"/>
              </a:rPr>
              <a:t>   FROM SC</a:t>
            </a:r>
          </a:p>
          <a:p>
            <a:pPr marL="0" indent="0" eaLnBrk="1" hangingPunct="1">
              <a:buFont typeface="Wingdings" pitchFamily="2" charset="2"/>
              <a:buNone/>
            </a:pPr>
            <a:r>
              <a:rPr lang="en-US" altLang="zh-CN" sz="2400" dirty="0">
                <a:latin typeface="微软雅黑" pitchFamily="34" charset="-122"/>
                <a:ea typeface="微软雅黑" pitchFamily="34" charset="-122"/>
              </a:rPr>
              <a:t>   WHERE Grade &lt; 60 AND </a:t>
            </a:r>
            <a:r>
              <a:rPr lang="en-US" altLang="zh-CN" sz="2400" dirty="0" err="1">
                <a:latin typeface="微软雅黑" pitchFamily="34" charset="-122"/>
                <a:ea typeface="微软雅黑" pitchFamily="34" charset="-122"/>
              </a:rPr>
              <a:t>Cno</a:t>
            </a:r>
            <a:r>
              <a:rPr lang="en-US" altLang="zh-CN" sz="2400" dirty="0">
                <a:latin typeface="微软雅黑" pitchFamily="34" charset="-122"/>
                <a:ea typeface="微软雅黑" pitchFamily="34" charset="-122"/>
              </a:rPr>
              <a:t>='1';</a:t>
            </a:r>
          </a:p>
          <a:p>
            <a:pPr marL="0" indent="0" eaLnBrk="1" hangingPunct="1">
              <a:buFont typeface="Wingdings" pitchFamily="2" charset="2"/>
              <a:buNone/>
            </a:pPr>
            <a:endParaRPr lang="en-US" altLang="zh-CN" sz="2400" dirty="0">
              <a:latin typeface="微软雅黑" pitchFamily="34" charset="-122"/>
              <a:ea typeface="微软雅黑" pitchFamily="34" charset="-122"/>
            </a:endParaRPr>
          </a:p>
          <a:p>
            <a:pPr marL="0" indent="0" eaLnBrk="1" hangingPunct="1">
              <a:buFont typeface="Wingdings" pitchFamily="2" charset="2"/>
              <a:buNone/>
            </a:pPr>
            <a:r>
              <a:rPr lang="zh-CN" altLang="en-US" sz="2400" dirty="0">
                <a:latin typeface="微软雅黑" pitchFamily="34" charset="-122"/>
                <a:ea typeface="微软雅黑" pitchFamily="34" charset="-122"/>
              </a:rPr>
              <a:t>  查询结果不包括缺考的学生，因为他们的</a:t>
            </a:r>
            <a:r>
              <a:rPr lang="en-US" altLang="zh-CN" sz="2400" dirty="0">
                <a:latin typeface="微软雅黑" pitchFamily="34" charset="-122"/>
                <a:ea typeface="微软雅黑" pitchFamily="34" charset="-122"/>
              </a:rPr>
              <a:t>Grade</a:t>
            </a:r>
            <a:r>
              <a:rPr lang="zh-CN" altLang="en-US" sz="2400" dirty="0">
                <a:latin typeface="微软雅黑" pitchFamily="34" charset="-122"/>
                <a:ea typeface="微软雅黑" pitchFamily="34" charset="-122"/>
              </a:rPr>
              <a:t>值为</a:t>
            </a:r>
            <a:endParaRPr lang="en-US" altLang="zh-CN" sz="2400" dirty="0">
              <a:latin typeface="微软雅黑" pitchFamily="34" charset="-122"/>
              <a:ea typeface="微软雅黑" pitchFamily="34" charset="-122"/>
            </a:endParaRPr>
          </a:p>
          <a:p>
            <a:pPr marL="0" indent="0" eaLnBrk="1" hangingPunct="1">
              <a:buFont typeface="Wingdings" pitchFamily="2" charset="2"/>
              <a:buNone/>
            </a:pPr>
            <a:r>
              <a:rPr lang="en-US" altLang="zh-CN" sz="2400" dirty="0">
                <a:latin typeface="微软雅黑" pitchFamily="34" charset="-122"/>
                <a:ea typeface="微软雅黑" pitchFamily="34" charset="-122"/>
              </a:rPr>
              <a:t>  null</a:t>
            </a:r>
            <a:r>
              <a:rPr lang="zh-CN" altLang="en-US" sz="2400" dirty="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3149651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idx="4294967295"/>
          </p:nvPr>
        </p:nvSpPr>
        <p:spPr>
          <a:xfrm>
            <a:off x="102940" y="116632"/>
            <a:ext cx="10045899" cy="1131888"/>
          </a:xfrm>
        </p:spPr>
        <p:txBody>
          <a:bodyPr/>
          <a:lstStyle/>
          <a:p>
            <a:pPr eaLnBrk="1" hangingPunct="1"/>
            <a:r>
              <a:rPr lang="zh-CN" altLang="en-US" sz="5000" dirty="0"/>
              <a:t>空值的运算（续）</a:t>
            </a:r>
          </a:p>
        </p:txBody>
      </p:sp>
      <p:sp>
        <p:nvSpPr>
          <p:cNvPr id="37891" name="内容占位符 2"/>
          <p:cNvSpPr>
            <a:spLocks noGrp="1"/>
          </p:cNvSpPr>
          <p:nvPr>
            <p:ph idx="4294967295"/>
          </p:nvPr>
        </p:nvSpPr>
        <p:spPr>
          <a:xfrm>
            <a:off x="1243013" y="1814785"/>
            <a:ext cx="8193881" cy="4854575"/>
          </a:xfrm>
        </p:spPr>
        <p:txBody>
          <a:bodyPr/>
          <a:lstStyle/>
          <a:p>
            <a:pPr marL="0" indent="0" eaLnBrk="1" hangingPunct="1">
              <a:buFont typeface="Wingdings" pitchFamily="2" charset="2"/>
              <a:buNone/>
            </a:pPr>
            <a:r>
              <a:rPr lang="en-US" altLang="zh-CN" sz="2200" dirty="0">
                <a:latin typeface="微软雅黑" pitchFamily="34" charset="-122"/>
                <a:ea typeface="微软雅黑" pitchFamily="34" charset="-122"/>
              </a:rPr>
              <a:t>SELECT </a:t>
            </a:r>
            <a:r>
              <a:rPr lang="en-US" altLang="zh-CN" sz="2200" dirty="0" err="1">
                <a:latin typeface="微软雅黑" pitchFamily="34" charset="-122"/>
                <a:ea typeface="微软雅黑" pitchFamily="34" charset="-122"/>
              </a:rPr>
              <a:t>Sno</a:t>
            </a:r>
            <a:endParaRPr lang="en-US" altLang="zh-CN" sz="2200" dirty="0">
              <a:latin typeface="微软雅黑" pitchFamily="34" charset="-122"/>
              <a:ea typeface="微软雅黑" pitchFamily="34" charset="-122"/>
            </a:endParaRPr>
          </a:p>
          <a:p>
            <a:pPr marL="0" indent="0" eaLnBrk="1" hangingPunct="1">
              <a:buFont typeface="Wingdings" pitchFamily="2" charset="2"/>
              <a:buNone/>
            </a:pPr>
            <a:r>
              <a:rPr lang="en-US" altLang="zh-CN" sz="2200" dirty="0">
                <a:latin typeface="微软雅黑" pitchFamily="34" charset="-122"/>
                <a:ea typeface="微软雅黑" pitchFamily="34" charset="-122"/>
              </a:rPr>
              <a:t>FROM SC</a:t>
            </a:r>
          </a:p>
          <a:p>
            <a:pPr marL="0" indent="0" eaLnBrk="1" hangingPunct="1">
              <a:buFont typeface="Wingdings" pitchFamily="2" charset="2"/>
              <a:buNone/>
            </a:pPr>
            <a:r>
              <a:rPr lang="en-US" altLang="zh-CN" sz="2200" dirty="0">
                <a:latin typeface="微软雅黑" pitchFamily="34" charset="-122"/>
                <a:ea typeface="微软雅黑" pitchFamily="34" charset="-122"/>
              </a:rPr>
              <a:t>WHERE Grade &lt; 60 AND </a:t>
            </a:r>
            <a:r>
              <a:rPr lang="en-US" altLang="zh-CN" sz="2200" dirty="0" err="1">
                <a:latin typeface="微软雅黑" pitchFamily="34" charset="-122"/>
                <a:ea typeface="微软雅黑" pitchFamily="34" charset="-122"/>
              </a:rPr>
              <a:t>Cno</a:t>
            </a:r>
            <a:r>
              <a:rPr lang="en-US" altLang="zh-CN" sz="2200" dirty="0">
                <a:latin typeface="微软雅黑" pitchFamily="34" charset="-122"/>
                <a:ea typeface="微软雅黑" pitchFamily="34" charset="-122"/>
              </a:rPr>
              <a:t>='1'</a:t>
            </a:r>
          </a:p>
          <a:p>
            <a:pPr marL="0" indent="0" eaLnBrk="1" hangingPunct="1">
              <a:buFont typeface="Wingdings" pitchFamily="2" charset="2"/>
              <a:buNone/>
            </a:pPr>
            <a:r>
              <a:rPr lang="en-US" altLang="zh-CN" sz="2200" dirty="0">
                <a:latin typeface="微软雅黑" pitchFamily="34" charset="-122"/>
                <a:ea typeface="微软雅黑" pitchFamily="34" charset="-122"/>
              </a:rPr>
              <a:t>UNION</a:t>
            </a:r>
          </a:p>
          <a:p>
            <a:pPr marL="0" indent="0" eaLnBrk="1" hangingPunct="1">
              <a:buFont typeface="Wingdings" pitchFamily="2" charset="2"/>
              <a:buNone/>
            </a:pPr>
            <a:r>
              <a:rPr lang="en-US" altLang="zh-CN" sz="2200" dirty="0">
                <a:latin typeface="微软雅黑" pitchFamily="34" charset="-122"/>
                <a:ea typeface="微软雅黑" pitchFamily="34" charset="-122"/>
              </a:rPr>
              <a:t>SELECT </a:t>
            </a:r>
            <a:r>
              <a:rPr lang="en-US" altLang="zh-CN" sz="2200" dirty="0" err="1">
                <a:latin typeface="微软雅黑" pitchFamily="34" charset="-122"/>
                <a:ea typeface="微软雅黑" pitchFamily="34" charset="-122"/>
              </a:rPr>
              <a:t>Sno</a:t>
            </a:r>
            <a:endParaRPr lang="en-US" altLang="zh-CN" sz="2200" dirty="0">
              <a:latin typeface="微软雅黑" pitchFamily="34" charset="-122"/>
              <a:ea typeface="微软雅黑" pitchFamily="34" charset="-122"/>
            </a:endParaRPr>
          </a:p>
          <a:p>
            <a:pPr marL="0" indent="0" eaLnBrk="1" hangingPunct="1">
              <a:buFont typeface="Wingdings" pitchFamily="2" charset="2"/>
              <a:buNone/>
            </a:pPr>
            <a:r>
              <a:rPr lang="en-US" altLang="zh-CN" sz="2200" dirty="0">
                <a:latin typeface="微软雅黑" pitchFamily="34" charset="-122"/>
                <a:ea typeface="微软雅黑" pitchFamily="34" charset="-122"/>
              </a:rPr>
              <a:t>FROM SC</a:t>
            </a:r>
          </a:p>
          <a:p>
            <a:pPr marL="0" indent="0" eaLnBrk="1" hangingPunct="1">
              <a:buFont typeface="Wingdings" pitchFamily="2" charset="2"/>
              <a:buNone/>
            </a:pPr>
            <a:r>
              <a:rPr lang="en-US" altLang="zh-CN" sz="2200" dirty="0">
                <a:latin typeface="微软雅黑" pitchFamily="34" charset="-122"/>
                <a:ea typeface="微软雅黑" pitchFamily="34" charset="-122"/>
              </a:rPr>
              <a:t>WHERE </a:t>
            </a:r>
            <a:r>
              <a:rPr lang="en-US" altLang="zh-CN" sz="2200" dirty="0">
                <a:solidFill>
                  <a:srgbClr val="FF0000"/>
                </a:solidFill>
                <a:latin typeface="微软雅黑" pitchFamily="34" charset="-122"/>
                <a:ea typeface="微软雅黑" pitchFamily="34" charset="-122"/>
              </a:rPr>
              <a:t>Grade IS NULL </a:t>
            </a:r>
            <a:r>
              <a:rPr lang="en-US" altLang="zh-CN" sz="2200" dirty="0">
                <a:latin typeface="微软雅黑" pitchFamily="34" charset="-122"/>
                <a:ea typeface="微软雅黑" pitchFamily="34" charset="-122"/>
              </a:rPr>
              <a:t>AND </a:t>
            </a:r>
            <a:r>
              <a:rPr lang="en-US" altLang="zh-CN" sz="2200" dirty="0" err="1">
                <a:latin typeface="微软雅黑" pitchFamily="34" charset="-122"/>
                <a:ea typeface="微软雅黑" pitchFamily="34" charset="-122"/>
              </a:rPr>
              <a:t>Cno</a:t>
            </a:r>
            <a:r>
              <a:rPr lang="en-US" altLang="zh-CN" sz="2200" dirty="0">
                <a:latin typeface="微软雅黑" pitchFamily="34" charset="-122"/>
                <a:ea typeface="微软雅黑" pitchFamily="34" charset="-122"/>
              </a:rPr>
              <a:t>='1'</a:t>
            </a:r>
          </a:p>
          <a:p>
            <a:pPr marL="0" indent="0" eaLnBrk="1" hangingPunct="1">
              <a:buFont typeface="Wingdings" pitchFamily="2" charset="2"/>
              <a:buNone/>
            </a:pPr>
            <a:r>
              <a:rPr lang="zh-CN" altLang="en-US" sz="2400" dirty="0">
                <a:latin typeface="微软雅黑" pitchFamily="34" charset="-122"/>
                <a:ea typeface="微软雅黑" pitchFamily="34" charset="-122"/>
              </a:rPr>
              <a:t>或者</a:t>
            </a:r>
          </a:p>
          <a:p>
            <a:pPr marL="0" indent="0" eaLnBrk="1" hangingPunct="1">
              <a:buFont typeface="Wingdings" pitchFamily="2" charset="2"/>
              <a:buNone/>
            </a:pPr>
            <a:r>
              <a:rPr lang="en-US" altLang="zh-CN" sz="2200" dirty="0">
                <a:latin typeface="微软雅黑" pitchFamily="34" charset="-122"/>
                <a:ea typeface="微软雅黑" pitchFamily="34" charset="-122"/>
              </a:rPr>
              <a:t>SELECT </a:t>
            </a:r>
            <a:r>
              <a:rPr lang="en-US" altLang="zh-CN" sz="2200" dirty="0" err="1">
                <a:latin typeface="微软雅黑" pitchFamily="34" charset="-122"/>
                <a:ea typeface="微软雅黑" pitchFamily="34" charset="-122"/>
              </a:rPr>
              <a:t>Sno</a:t>
            </a:r>
            <a:endParaRPr lang="en-US" altLang="zh-CN" sz="2200" dirty="0">
              <a:latin typeface="微软雅黑" pitchFamily="34" charset="-122"/>
              <a:ea typeface="微软雅黑" pitchFamily="34" charset="-122"/>
            </a:endParaRPr>
          </a:p>
          <a:p>
            <a:pPr marL="0" indent="0" eaLnBrk="1" hangingPunct="1">
              <a:buFont typeface="Wingdings" pitchFamily="2" charset="2"/>
              <a:buNone/>
            </a:pPr>
            <a:r>
              <a:rPr lang="en-US" altLang="zh-CN" sz="2200" dirty="0">
                <a:latin typeface="微软雅黑" pitchFamily="34" charset="-122"/>
                <a:ea typeface="微软雅黑" pitchFamily="34" charset="-122"/>
              </a:rPr>
              <a:t>FROM SC</a:t>
            </a:r>
          </a:p>
          <a:p>
            <a:pPr marL="0" indent="0" eaLnBrk="1" hangingPunct="1">
              <a:buFont typeface="Wingdings" pitchFamily="2" charset="2"/>
              <a:buNone/>
            </a:pPr>
            <a:r>
              <a:rPr lang="en-US" altLang="zh-CN" sz="2200" dirty="0">
                <a:latin typeface="微软雅黑" pitchFamily="34" charset="-122"/>
                <a:ea typeface="微软雅黑" pitchFamily="34" charset="-122"/>
              </a:rPr>
              <a:t>WHERE </a:t>
            </a:r>
            <a:r>
              <a:rPr lang="en-US" altLang="zh-CN" sz="2200" dirty="0" err="1">
                <a:latin typeface="微软雅黑" pitchFamily="34" charset="-122"/>
                <a:ea typeface="微软雅黑" pitchFamily="34" charset="-122"/>
              </a:rPr>
              <a:t>Cno</a:t>
            </a:r>
            <a:r>
              <a:rPr lang="en-US" altLang="zh-CN" sz="2200" dirty="0">
                <a:latin typeface="微软雅黑" pitchFamily="34" charset="-122"/>
                <a:ea typeface="微软雅黑" pitchFamily="34" charset="-122"/>
              </a:rPr>
              <a:t>='1' AND </a:t>
            </a:r>
            <a:r>
              <a:rPr lang="zh-CN" altLang="en-US" sz="2200" dirty="0">
                <a:latin typeface="微软雅黑" pitchFamily="34" charset="-122"/>
                <a:ea typeface="微软雅黑" pitchFamily="34" charset="-122"/>
              </a:rPr>
              <a:t>(</a:t>
            </a:r>
            <a:r>
              <a:rPr lang="en-US" altLang="zh-CN" sz="2200" dirty="0">
                <a:latin typeface="微软雅黑" pitchFamily="34" charset="-122"/>
                <a:ea typeface="微软雅黑" pitchFamily="34" charset="-122"/>
              </a:rPr>
              <a:t>Grade&lt;60 OR </a:t>
            </a:r>
            <a:r>
              <a:rPr lang="en-US" altLang="zh-CN" sz="2200" dirty="0">
                <a:solidFill>
                  <a:srgbClr val="FF0000"/>
                </a:solidFill>
                <a:latin typeface="微软雅黑" pitchFamily="34" charset="-122"/>
                <a:ea typeface="微软雅黑" pitchFamily="34" charset="-122"/>
              </a:rPr>
              <a:t>Grade IS NULL</a:t>
            </a:r>
            <a:r>
              <a:rPr lang="zh-CN" altLang="en-US" sz="2200" dirty="0">
                <a:latin typeface="微软雅黑" pitchFamily="34" charset="-122"/>
                <a:ea typeface="微软雅黑" pitchFamily="34" charset="-122"/>
              </a:rPr>
              <a:t>)</a:t>
            </a:r>
            <a:r>
              <a:rPr lang="en-US" altLang="zh-CN" sz="2200" dirty="0">
                <a:latin typeface="微软雅黑" pitchFamily="34" charset="-122"/>
                <a:ea typeface="微软雅黑" pitchFamily="34" charset="-122"/>
              </a:rPr>
              <a:t>;</a:t>
            </a:r>
          </a:p>
        </p:txBody>
      </p:sp>
      <p:sp>
        <p:nvSpPr>
          <p:cNvPr id="37892" name="矩形 4"/>
          <p:cNvSpPr>
            <a:spLocks noChangeArrowheads="1"/>
          </p:cNvSpPr>
          <p:nvPr/>
        </p:nvSpPr>
        <p:spPr bwMode="auto">
          <a:xfrm>
            <a:off x="514350" y="1330597"/>
            <a:ext cx="940831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3.83]  </a:t>
            </a:r>
            <a:r>
              <a:rPr lang="zh-CN" altLang="en-US" sz="2400" dirty="0">
                <a:latin typeface="微软雅黑" pitchFamily="34" charset="-122"/>
                <a:ea typeface="微软雅黑" pitchFamily="34" charset="-122"/>
              </a:rPr>
              <a:t>选出选修</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号课程的不及格的学生以及缺考的学生。</a:t>
            </a:r>
          </a:p>
        </p:txBody>
      </p:sp>
    </p:spTree>
    <p:extLst>
      <p:ext uri="{BB962C8B-B14F-4D97-AF65-F5344CB8AC3E}">
        <p14:creationId xmlns:p14="http://schemas.microsoft.com/office/powerpoint/2010/main" val="2392100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r>
              <a:rPr lang="en-US" altLang="zh-CN" sz="5000" dirty="0"/>
              <a:t>1. </a:t>
            </a:r>
            <a:r>
              <a:rPr lang="zh-CN" altLang="en-US" sz="5000" dirty="0"/>
              <a:t>修改数据</a:t>
            </a:r>
          </a:p>
        </p:txBody>
      </p:sp>
      <p:sp>
        <p:nvSpPr>
          <p:cNvPr id="17411" name="Rectangle 3"/>
          <p:cNvSpPr>
            <a:spLocks noGrp="1" noChangeArrowheads="1"/>
          </p:cNvSpPr>
          <p:nvPr>
            <p:ph type="body" idx="4294967295"/>
          </p:nvPr>
        </p:nvSpPr>
        <p:spPr>
          <a:xfrm>
            <a:off x="514350" y="1482726"/>
            <a:ext cx="9258300" cy="4854575"/>
          </a:xfrm>
        </p:spPr>
        <p:txBody>
          <a:bodyPr/>
          <a:lstStyle/>
          <a:p>
            <a:pPr eaLnBrk="1" hangingPunct="1">
              <a:lnSpc>
                <a:spcPct val="150000"/>
              </a:lnSpc>
            </a:pPr>
            <a:r>
              <a:rPr lang="zh-CN" altLang="en-US" sz="3200" dirty="0">
                <a:latin typeface="微软雅黑" pitchFamily="34" charset="-122"/>
                <a:ea typeface="微软雅黑" pitchFamily="34" charset="-122"/>
              </a:rPr>
              <a:t>三种修改方式</a:t>
            </a:r>
          </a:p>
          <a:p>
            <a:pPr lvl="1" eaLnBrk="1" hangingPunct="1">
              <a:lnSpc>
                <a:spcPct val="150000"/>
              </a:lnSpc>
            </a:pPr>
            <a:r>
              <a:rPr lang="zh-CN" altLang="en-US" sz="3200" dirty="0">
                <a:latin typeface="微软雅黑" pitchFamily="34" charset="-122"/>
                <a:ea typeface="微软雅黑" pitchFamily="34" charset="-122"/>
              </a:rPr>
              <a:t>修改某一个元组的值</a:t>
            </a:r>
          </a:p>
          <a:p>
            <a:pPr lvl="1" eaLnBrk="1" hangingPunct="1">
              <a:lnSpc>
                <a:spcPct val="150000"/>
              </a:lnSpc>
            </a:pPr>
            <a:r>
              <a:rPr lang="zh-CN" altLang="en-US" sz="3200" dirty="0">
                <a:latin typeface="微软雅黑" pitchFamily="34" charset="-122"/>
                <a:ea typeface="微软雅黑" pitchFamily="34" charset="-122"/>
              </a:rPr>
              <a:t>修改多个元组的值</a:t>
            </a:r>
          </a:p>
          <a:p>
            <a:pPr lvl="1" eaLnBrk="1" hangingPunct="1">
              <a:lnSpc>
                <a:spcPct val="150000"/>
              </a:lnSpc>
            </a:pPr>
            <a:r>
              <a:rPr lang="zh-CN" altLang="en-US" sz="3200" dirty="0">
                <a:latin typeface="微软雅黑" pitchFamily="34" charset="-122"/>
                <a:ea typeface="微软雅黑" pitchFamily="34" charset="-122"/>
              </a:rPr>
              <a:t>带子查询的修改语句</a:t>
            </a:r>
          </a:p>
        </p:txBody>
      </p:sp>
    </p:spTree>
    <p:extLst>
      <p:ext uri="{BB962C8B-B14F-4D97-AF65-F5344CB8AC3E}">
        <p14:creationId xmlns:p14="http://schemas.microsoft.com/office/powerpoint/2010/main" val="3764705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pPr eaLnBrk="1" hangingPunct="1"/>
            <a:r>
              <a:rPr lang="en-US" altLang="zh-CN" sz="5000" dirty="0"/>
              <a:t>4. </a:t>
            </a:r>
            <a:r>
              <a:rPr lang="zh-CN" altLang="en-US" sz="5000" dirty="0"/>
              <a:t>视图</a:t>
            </a:r>
          </a:p>
        </p:txBody>
      </p:sp>
      <p:sp>
        <p:nvSpPr>
          <p:cNvPr id="39939" name="Rectangle 3"/>
          <p:cNvSpPr>
            <a:spLocks noGrp="1" noChangeArrowheads="1"/>
          </p:cNvSpPr>
          <p:nvPr>
            <p:ph type="body" idx="4294967295"/>
          </p:nvPr>
        </p:nvSpPr>
        <p:spPr>
          <a:xfrm>
            <a:off x="679004" y="1700808"/>
            <a:ext cx="8982272" cy="3682405"/>
          </a:xfrm>
        </p:spPr>
        <p:txBody>
          <a:bodyPr/>
          <a:lstStyle/>
          <a:p>
            <a:pPr>
              <a:lnSpc>
                <a:spcPct val="170000"/>
              </a:lnSpc>
            </a:pPr>
            <a:r>
              <a:rPr lang="zh-CN" altLang="en-US" sz="2400" dirty="0"/>
              <a:t>虚表，是从一个或几个基本表（或视图）导出的表</a:t>
            </a:r>
          </a:p>
          <a:p>
            <a:pPr>
              <a:lnSpc>
                <a:spcPct val="170000"/>
              </a:lnSpc>
              <a:spcBef>
                <a:spcPct val="40000"/>
              </a:spcBef>
            </a:pPr>
            <a:r>
              <a:rPr lang="zh-CN" altLang="en-US" sz="2400" dirty="0">
                <a:highlight>
                  <a:srgbClr val="FFFF00"/>
                </a:highlight>
              </a:rPr>
              <a:t>只存放视图的定义，不存放视图对应的数据</a:t>
            </a:r>
          </a:p>
          <a:p>
            <a:pPr>
              <a:lnSpc>
                <a:spcPct val="170000"/>
              </a:lnSpc>
              <a:spcBef>
                <a:spcPct val="40000"/>
              </a:spcBef>
            </a:pPr>
            <a:r>
              <a:rPr lang="zh-CN" altLang="en-US" sz="2400" dirty="0">
                <a:highlight>
                  <a:srgbClr val="FFFF00"/>
                </a:highlight>
              </a:rPr>
              <a:t>基表中的数据发生变化，从视图中查询出的数据也随之改变</a:t>
            </a:r>
          </a:p>
        </p:txBody>
      </p:sp>
    </p:spTree>
    <p:extLst>
      <p:ext uri="{BB962C8B-B14F-4D97-AF65-F5344CB8AC3E}">
        <p14:creationId xmlns:p14="http://schemas.microsoft.com/office/powerpoint/2010/main" val="3809329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zh-CN" altLang="en-US" sz="5000" dirty="0"/>
              <a:t>建立视图</a:t>
            </a:r>
          </a:p>
        </p:txBody>
      </p:sp>
      <p:sp>
        <p:nvSpPr>
          <p:cNvPr id="43011" name="Rectangle 3"/>
          <p:cNvSpPr>
            <a:spLocks noGrp="1" noChangeArrowheads="1"/>
          </p:cNvSpPr>
          <p:nvPr>
            <p:ph type="body" idx="4294967295"/>
          </p:nvPr>
        </p:nvSpPr>
        <p:spPr>
          <a:xfrm>
            <a:off x="514350" y="1700808"/>
            <a:ext cx="9258300" cy="4868268"/>
          </a:xfrm>
        </p:spPr>
        <p:txBody>
          <a:bodyPr/>
          <a:lstStyle/>
          <a:p>
            <a:pPr eaLnBrk="1" hangingPunct="1">
              <a:lnSpc>
                <a:spcPct val="120000"/>
              </a:lnSpc>
              <a:spcBef>
                <a:spcPct val="0"/>
              </a:spcBef>
            </a:pPr>
            <a:r>
              <a:rPr lang="zh-CN" altLang="en-US" sz="2400" dirty="0">
                <a:latin typeface="微软雅黑" pitchFamily="34" charset="-122"/>
                <a:ea typeface="微软雅黑" pitchFamily="34" charset="-122"/>
              </a:rPr>
              <a:t>语句格式</a:t>
            </a:r>
          </a:p>
          <a:p>
            <a:pPr eaLnBrk="1" hangingPunct="1">
              <a:lnSpc>
                <a:spcPct val="120000"/>
              </a:lnSpc>
              <a:spcBef>
                <a:spcPct val="0"/>
              </a:spcBef>
              <a:buFont typeface="Wingdings" pitchFamily="2" charset="2"/>
              <a:buNone/>
            </a:pPr>
            <a:r>
              <a:rPr lang="zh-CN" altLang="en-US" sz="2400" dirty="0">
                <a:latin typeface="微软雅黑" pitchFamily="34" charset="-122"/>
                <a:ea typeface="微软雅黑" pitchFamily="34" charset="-122"/>
              </a:rPr>
              <a:t>       </a:t>
            </a:r>
            <a:r>
              <a:rPr lang="en-US" altLang="zh-CN" sz="2400" dirty="0">
                <a:solidFill>
                  <a:srgbClr val="FF00FF"/>
                </a:solidFill>
                <a:latin typeface="微软雅黑" pitchFamily="34" charset="-122"/>
                <a:ea typeface="微软雅黑" pitchFamily="34" charset="-122"/>
              </a:rPr>
              <a:t>CREATE  VIEW</a:t>
            </a:r>
            <a:r>
              <a:rPr lang="en-US" altLang="zh-CN" sz="2400" dirty="0">
                <a:latin typeface="微软雅黑" pitchFamily="34" charset="-122"/>
                <a:ea typeface="微软雅黑" pitchFamily="34" charset="-122"/>
              </a:rPr>
              <a:t> </a:t>
            </a:r>
          </a:p>
          <a:p>
            <a:pPr eaLnBrk="1" hangingPunct="1">
              <a:lnSpc>
                <a:spcPct val="120000"/>
              </a:lnSpc>
              <a:spcBef>
                <a:spcPct val="0"/>
              </a:spcBef>
              <a:buFont typeface="Wingdings" pitchFamily="2" charset="2"/>
              <a:buNone/>
            </a:pPr>
            <a:r>
              <a:rPr lang="en-US" altLang="zh-CN" sz="2400" dirty="0">
                <a:latin typeface="微软雅黑" pitchFamily="34" charset="-122"/>
                <a:ea typeface="微软雅黑" pitchFamily="34" charset="-122"/>
              </a:rPr>
              <a:t>             &lt;</a:t>
            </a:r>
            <a:r>
              <a:rPr lang="zh-CN" altLang="en-US" sz="2400" dirty="0">
                <a:latin typeface="微软雅黑" pitchFamily="34" charset="-122"/>
                <a:ea typeface="微软雅黑" pitchFamily="34" charset="-122"/>
              </a:rPr>
              <a:t>视图名</a:t>
            </a:r>
            <a:r>
              <a:rPr lang="en-US" altLang="zh-CN" sz="2400" dirty="0">
                <a:latin typeface="微软雅黑" pitchFamily="34" charset="-122"/>
                <a:ea typeface="微软雅黑" pitchFamily="34" charset="-122"/>
              </a:rPr>
              <a:t>&gt;  [</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&lt;</a:t>
            </a:r>
            <a:r>
              <a:rPr lang="zh-CN" altLang="en-US" sz="2400" dirty="0">
                <a:latin typeface="微软雅黑" pitchFamily="34" charset="-122"/>
                <a:ea typeface="微软雅黑" pitchFamily="34" charset="-122"/>
              </a:rPr>
              <a:t>列名</a:t>
            </a:r>
            <a:r>
              <a:rPr lang="en-US" altLang="zh-CN" sz="2400" dirty="0">
                <a:latin typeface="微软雅黑" pitchFamily="34" charset="-122"/>
                <a:ea typeface="微软雅黑" pitchFamily="34" charset="-122"/>
              </a:rPr>
              <a:t>&gt;  [</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&lt;</a:t>
            </a:r>
            <a:r>
              <a:rPr lang="zh-CN" altLang="en-US" sz="2400" dirty="0">
                <a:latin typeface="微软雅黑" pitchFamily="34" charset="-122"/>
                <a:ea typeface="微软雅黑" pitchFamily="34" charset="-122"/>
              </a:rPr>
              <a:t>列名</a:t>
            </a:r>
            <a:r>
              <a:rPr lang="en-US" altLang="zh-CN" sz="2400" dirty="0">
                <a:latin typeface="微软雅黑" pitchFamily="34" charset="-122"/>
                <a:ea typeface="微软雅黑" pitchFamily="34" charset="-122"/>
              </a:rPr>
              <a:t>&gt;]…</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a:t>
            </a:r>
          </a:p>
          <a:p>
            <a:pPr eaLnBrk="1" hangingPunct="1">
              <a:lnSpc>
                <a:spcPct val="120000"/>
              </a:lnSpc>
              <a:spcBef>
                <a:spcPct val="0"/>
              </a:spcBef>
              <a:buFont typeface="Wingdings" pitchFamily="2" charset="2"/>
              <a:buNone/>
            </a:pPr>
            <a:r>
              <a:rPr lang="en-US" altLang="zh-CN" sz="2400" dirty="0">
                <a:solidFill>
                  <a:srgbClr val="FF3399"/>
                </a:solidFill>
                <a:latin typeface="微软雅黑" pitchFamily="34" charset="-122"/>
                <a:ea typeface="微软雅黑" pitchFamily="34" charset="-122"/>
              </a:rPr>
              <a:t>       </a:t>
            </a:r>
            <a:r>
              <a:rPr lang="en-US" altLang="zh-CN" sz="2400" dirty="0">
                <a:solidFill>
                  <a:srgbClr val="FF00FF"/>
                </a:solidFill>
                <a:latin typeface="微软雅黑" pitchFamily="34" charset="-122"/>
                <a:ea typeface="微软雅黑" pitchFamily="34" charset="-122"/>
              </a:rPr>
              <a:t>AS</a:t>
            </a:r>
            <a:r>
              <a:rPr lang="en-US" altLang="zh-CN" sz="2400" dirty="0">
                <a:latin typeface="微软雅黑" pitchFamily="34" charset="-122"/>
                <a:ea typeface="微软雅黑" pitchFamily="34" charset="-122"/>
              </a:rPr>
              <a:t>  &lt;</a:t>
            </a:r>
            <a:r>
              <a:rPr lang="zh-CN" altLang="en-US" sz="2400" dirty="0">
                <a:latin typeface="微软雅黑" pitchFamily="34" charset="-122"/>
                <a:ea typeface="微软雅黑" pitchFamily="34" charset="-122"/>
              </a:rPr>
              <a:t>子查询</a:t>
            </a:r>
            <a:r>
              <a:rPr lang="en-US" altLang="zh-CN" sz="2400" dirty="0">
                <a:latin typeface="微软雅黑" pitchFamily="34" charset="-122"/>
                <a:ea typeface="微软雅黑" pitchFamily="34" charset="-122"/>
              </a:rPr>
              <a:t>&gt;</a:t>
            </a:r>
          </a:p>
          <a:p>
            <a:pPr eaLnBrk="1" hangingPunct="1">
              <a:lnSpc>
                <a:spcPct val="120000"/>
              </a:lnSpc>
              <a:spcBef>
                <a:spcPct val="0"/>
              </a:spcBef>
              <a:buFont typeface="Wingdings" pitchFamily="2" charset="2"/>
              <a:buNone/>
            </a:pPr>
            <a:r>
              <a:rPr 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a:t>
            </a:r>
            <a:r>
              <a:rPr lang="en-US" altLang="zh-CN" sz="2400" dirty="0">
                <a:solidFill>
                  <a:srgbClr val="FF00FF"/>
                </a:solidFill>
                <a:latin typeface="微软雅黑" pitchFamily="34" charset="-122"/>
                <a:ea typeface="微软雅黑" pitchFamily="34" charset="-122"/>
              </a:rPr>
              <a:t>WITH  CHECK  OPTION</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a:t>
            </a:r>
          </a:p>
        </p:txBody>
      </p:sp>
    </p:spTree>
    <p:extLst>
      <p:ext uri="{BB962C8B-B14F-4D97-AF65-F5344CB8AC3E}">
        <p14:creationId xmlns:p14="http://schemas.microsoft.com/office/powerpoint/2010/main" val="4161420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p:txBody>
          <a:bodyPr/>
          <a:lstStyle/>
          <a:p>
            <a:r>
              <a:rPr lang="zh-CN" altLang="en-US" sz="5000" dirty="0"/>
              <a:t>建立视图（续）</a:t>
            </a:r>
          </a:p>
        </p:txBody>
      </p:sp>
      <p:sp>
        <p:nvSpPr>
          <p:cNvPr id="45059" name="内容占位符 2"/>
          <p:cNvSpPr>
            <a:spLocks noGrp="1"/>
          </p:cNvSpPr>
          <p:nvPr>
            <p:ph idx="4294967295"/>
          </p:nvPr>
        </p:nvSpPr>
        <p:spPr>
          <a:xfrm>
            <a:off x="514350" y="1412776"/>
            <a:ext cx="9258300" cy="4781650"/>
          </a:xfrm>
        </p:spPr>
        <p:txBody>
          <a:bodyPr/>
          <a:lstStyle/>
          <a:p>
            <a:pPr defTabSz="889000">
              <a:lnSpc>
                <a:spcPct val="150000"/>
              </a:lnSpc>
            </a:pPr>
            <a:r>
              <a:rPr lang="zh-CN" altLang="en-US" sz="2400" dirty="0">
                <a:latin typeface="微软雅黑" pitchFamily="34" charset="-122"/>
                <a:ea typeface="微软雅黑" pitchFamily="34" charset="-122"/>
              </a:rPr>
              <a:t>组成视图的属性列名：全部省略或全部指定</a:t>
            </a:r>
          </a:p>
          <a:p>
            <a:pPr lvl="1" defTabSz="889000">
              <a:lnSpc>
                <a:spcPct val="150000"/>
              </a:lnSpc>
            </a:pPr>
            <a:r>
              <a:rPr lang="zh-CN" altLang="en-US" sz="2400" dirty="0">
                <a:latin typeface="微软雅黑" pitchFamily="34" charset="-122"/>
                <a:ea typeface="微软雅黑" pitchFamily="34" charset="-122"/>
              </a:rPr>
              <a:t>全部省略</a:t>
            </a:r>
            <a:r>
              <a:rPr lang="en-US" altLang="zh-CN" sz="2400" dirty="0">
                <a:latin typeface="微软雅黑" pitchFamily="34" charset="-122"/>
                <a:ea typeface="微软雅黑" pitchFamily="34" charset="-122"/>
              </a:rPr>
              <a:t>: </a:t>
            </a:r>
          </a:p>
          <a:p>
            <a:pPr lvl="2" defTabSz="889000">
              <a:lnSpc>
                <a:spcPct val="150000"/>
              </a:lnSpc>
              <a:buSzPct val="87000"/>
              <a:buFont typeface="Wingdings" pitchFamily="2" charset="2"/>
              <a:buChar char="l"/>
            </a:pPr>
            <a:r>
              <a:rPr lang="zh-CN" altLang="en-US" sz="2400" dirty="0">
                <a:latin typeface="微软雅黑" pitchFamily="34" charset="-122"/>
                <a:ea typeface="微软雅黑" pitchFamily="34" charset="-122"/>
              </a:rPr>
              <a:t>由子查询中</a:t>
            </a:r>
            <a:r>
              <a:rPr lang="en-US" altLang="zh-CN" sz="2400" dirty="0">
                <a:latin typeface="微软雅黑" pitchFamily="34" charset="-122"/>
                <a:ea typeface="微软雅黑" pitchFamily="34" charset="-122"/>
              </a:rPr>
              <a:t>SELECT</a:t>
            </a:r>
            <a:r>
              <a:rPr lang="zh-CN" altLang="en-US" sz="2400" dirty="0">
                <a:latin typeface="微软雅黑" pitchFamily="34" charset="-122"/>
                <a:ea typeface="微软雅黑" pitchFamily="34" charset="-122"/>
              </a:rPr>
              <a:t>目标列中的诸字段组成</a:t>
            </a:r>
          </a:p>
          <a:p>
            <a:pPr lvl="1" defTabSz="889000">
              <a:lnSpc>
                <a:spcPct val="150000"/>
              </a:lnSpc>
            </a:pPr>
            <a:r>
              <a:rPr lang="zh-CN" altLang="en-US" sz="2400" dirty="0">
                <a:latin typeface="微软雅黑" pitchFamily="34" charset="-122"/>
                <a:ea typeface="微软雅黑" pitchFamily="34" charset="-122"/>
              </a:rPr>
              <a:t>明确指定视图的所有列名</a:t>
            </a:r>
            <a:r>
              <a:rPr lang="en-US" altLang="zh-CN" sz="2400" dirty="0">
                <a:latin typeface="微软雅黑" pitchFamily="34" charset="-122"/>
                <a:ea typeface="微软雅黑" pitchFamily="34" charset="-122"/>
              </a:rPr>
              <a:t>:</a:t>
            </a:r>
          </a:p>
          <a:p>
            <a:pPr lvl="2" defTabSz="889000">
              <a:lnSpc>
                <a:spcPct val="150000"/>
              </a:lnSpc>
              <a:buSzPct val="87000"/>
              <a:buFont typeface="Wingdings" pitchFamily="2" charset="2"/>
              <a:buChar char="l"/>
            </a:pPr>
            <a:r>
              <a:rPr lang="zh-CN" altLang="en-US" sz="2400" dirty="0">
                <a:latin typeface="微软雅黑" pitchFamily="34" charset="-122"/>
                <a:ea typeface="微软雅黑" pitchFamily="34" charset="-122"/>
              </a:rPr>
              <a:t>某个目标列是聚集函数或列表达式</a:t>
            </a:r>
          </a:p>
          <a:p>
            <a:pPr lvl="2" defTabSz="889000">
              <a:lnSpc>
                <a:spcPct val="150000"/>
              </a:lnSpc>
              <a:buSzPct val="87000"/>
              <a:buFont typeface="Wingdings" pitchFamily="2" charset="2"/>
              <a:buChar char="l"/>
            </a:pPr>
            <a:r>
              <a:rPr lang="zh-CN" altLang="en-US" sz="2400" dirty="0">
                <a:latin typeface="微软雅黑" pitchFamily="34" charset="-122"/>
                <a:ea typeface="微软雅黑" pitchFamily="34" charset="-122"/>
              </a:rPr>
              <a:t>多表连接时选出了几个同名列作为视图的字段</a:t>
            </a:r>
          </a:p>
          <a:p>
            <a:pPr lvl="2" defTabSz="889000">
              <a:lnSpc>
                <a:spcPct val="150000"/>
              </a:lnSpc>
              <a:buSzPct val="87000"/>
              <a:buFont typeface="Wingdings" pitchFamily="2" charset="2"/>
              <a:buChar char="l"/>
            </a:pPr>
            <a:r>
              <a:rPr lang="zh-CN" altLang="en-US" sz="2400" dirty="0">
                <a:latin typeface="微软雅黑" pitchFamily="34" charset="-122"/>
                <a:ea typeface="微软雅黑" pitchFamily="34" charset="-122"/>
              </a:rPr>
              <a:t>需要在视图中为某个列启用新的更合适的名字</a:t>
            </a:r>
          </a:p>
        </p:txBody>
      </p:sp>
    </p:spTree>
    <p:extLst>
      <p:ext uri="{BB962C8B-B14F-4D97-AF65-F5344CB8AC3E}">
        <p14:creationId xmlns:p14="http://schemas.microsoft.com/office/powerpoint/2010/main" val="834629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pPr eaLnBrk="1" hangingPunct="1"/>
            <a:r>
              <a:rPr lang="zh-CN" altLang="en-US" sz="5000" dirty="0"/>
              <a:t>建立视图（续）</a:t>
            </a:r>
          </a:p>
        </p:txBody>
      </p:sp>
      <p:sp>
        <p:nvSpPr>
          <p:cNvPr id="47107" name="Rectangle 3"/>
          <p:cNvSpPr>
            <a:spLocks noGrp="1" noChangeArrowheads="1"/>
          </p:cNvSpPr>
          <p:nvPr>
            <p:ph type="body" idx="4294967295"/>
          </p:nvPr>
        </p:nvSpPr>
        <p:spPr>
          <a:xfrm>
            <a:off x="514351" y="1628800"/>
            <a:ext cx="8842177" cy="3960789"/>
          </a:xfrm>
        </p:spPr>
        <p:txBody>
          <a:bodyPr/>
          <a:lstStyle/>
          <a:p>
            <a:pPr eaLnBrk="1" hangingPunct="1">
              <a:buFont typeface="Wingdings" pitchFamily="2" charset="2"/>
              <a:buNone/>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3.84]  </a:t>
            </a:r>
            <a:r>
              <a:rPr lang="zh-CN" altLang="en-US" sz="2400" dirty="0">
                <a:latin typeface="微软雅黑" pitchFamily="34" charset="-122"/>
                <a:ea typeface="微软雅黑" pitchFamily="34" charset="-122"/>
              </a:rPr>
              <a:t>建立信息系学生的视图。</a:t>
            </a:r>
          </a:p>
          <a:p>
            <a:pPr eaLnBrk="1" hangingPunct="1">
              <a:buFont typeface="Wingdings" pitchFamily="2" charset="2"/>
              <a:buNone/>
            </a:pPr>
            <a:endParaRPr lang="zh-CN" altLang="en-US" sz="2400" dirty="0">
              <a:latin typeface="微软雅黑" pitchFamily="34" charset="-122"/>
              <a:ea typeface="微软雅黑" pitchFamily="34" charset="-122"/>
            </a:endParaRPr>
          </a:p>
          <a:p>
            <a:pPr eaLnBrk="1" hangingPunct="1">
              <a:buFont typeface="Wingdings" pitchFamily="2" charset="2"/>
              <a:buNone/>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CREATE VIEW </a:t>
            </a:r>
            <a:r>
              <a:rPr lang="en-US" altLang="zh-CN" sz="2400" dirty="0" err="1">
                <a:latin typeface="微软雅黑" pitchFamily="34" charset="-122"/>
                <a:ea typeface="微软雅黑" pitchFamily="34" charset="-122"/>
              </a:rPr>
              <a:t>IS_Student</a:t>
            </a:r>
            <a:endParaRPr lang="en-US" altLang="zh-CN" sz="2400" dirty="0">
              <a:latin typeface="微软雅黑" pitchFamily="34" charset="-122"/>
              <a:ea typeface="微软雅黑" pitchFamily="34" charset="-122"/>
            </a:endParaRPr>
          </a:p>
          <a:p>
            <a:pPr eaLnBrk="1" hangingPunct="1">
              <a:buFont typeface="Wingdings" pitchFamily="2" charset="2"/>
              <a:buNone/>
            </a:pPr>
            <a:r>
              <a:rPr lang="en-US" altLang="zh-CN" sz="2400" dirty="0">
                <a:latin typeface="微软雅黑" pitchFamily="34" charset="-122"/>
                <a:ea typeface="微软雅黑" pitchFamily="34" charset="-122"/>
              </a:rPr>
              <a:t>        AS </a:t>
            </a:r>
          </a:p>
          <a:p>
            <a:pPr eaLnBrk="1" hangingPunct="1">
              <a:buFont typeface="Wingdings" pitchFamily="2" charset="2"/>
              <a:buNone/>
            </a:pPr>
            <a:r>
              <a:rPr lang="en-US" altLang="zh-CN" sz="2400" dirty="0">
                <a:latin typeface="微软雅黑" pitchFamily="34" charset="-122"/>
                <a:ea typeface="微软雅黑" pitchFamily="34" charset="-122"/>
              </a:rPr>
              <a:t>        SELECT </a:t>
            </a:r>
            <a:r>
              <a:rPr lang="en-US" altLang="zh-CN" sz="2400" dirty="0" err="1">
                <a:latin typeface="微软雅黑" pitchFamily="34" charset="-122"/>
                <a:ea typeface="微软雅黑" pitchFamily="34" charset="-122"/>
              </a:rPr>
              <a:t>Sno</a:t>
            </a:r>
            <a:r>
              <a:rPr lang="zh-CN" altLang="en-US"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Sname</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Sage</a:t>
            </a:r>
          </a:p>
          <a:p>
            <a:pPr eaLnBrk="1" hangingPunct="1">
              <a:buFont typeface="Wingdings" pitchFamily="2" charset="2"/>
              <a:buNone/>
            </a:pPr>
            <a:r>
              <a:rPr lang="en-US" altLang="zh-CN" sz="2400" dirty="0">
                <a:latin typeface="微软雅黑" pitchFamily="34" charset="-122"/>
                <a:ea typeface="微软雅黑" pitchFamily="34" charset="-122"/>
              </a:rPr>
              <a:t>        FROM     Student</a:t>
            </a:r>
          </a:p>
          <a:p>
            <a:pPr eaLnBrk="1" hangingPunct="1">
              <a:buFont typeface="Wingdings" pitchFamily="2" charset="2"/>
              <a:buNone/>
            </a:pPr>
            <a:r>
              <a:rPr lang="en-US" altLang="zh-CN" sz="2400" dirty="0">
                <a:latin typeface="微软雅黑" pitchFamily="34" charset="-122"/>
                <a:ea typeface="微软雅黑" pitchFamily="34" charset="-122"/>
              </a:rPr>
              <a:t>        WHERE  </a:t>
            </a:r>
            <a:r>
              <a:rPr lang="en-US" altLang="zh-CN" sz="2400" dirty="0" err="1">
                <a:latin typeface="微软雅黑" pitchFamily="34" charset="-122"/>
                <a:ea typeface="微软雅黑" pitchFamily="34" charset="-122"/>
              </a:rPr>
              <a:t>Sdept</a:t>
            </a:r>
            <a:r>
              <a:rPr lang="en-US" altLang="zh-CN" sz="2400" dirty="0">
                <a:latin typeface="微软雅黑" pitchFamily="34" charset="-122"/>
                <a:ea typeface="微软雅黑" pitchFamily="34" charset="-122"/>
              </a:rPr>
              <a:t>= 'IS'</a:t>
            </a:r>
            <a:r>
              <a:rPr lang="zh-CN" altLang="en-US" sz="2400" dirty="0">
                <a:latin typeface="微软雅黑" pitchFamily="34" charset="-122"/>
                <a:ea typeface="微软雅黑" pitchFamily="34" charset="-122"/>
              </a:rPr>
              <a:t>;</a:t>
            </a:r>
          </a:p>
        </p:txBody>
      </p:sp>
    </p:spTree>
    <p:extLst>
      <p:ext uri="{BB962C8B-B14F-4D97-AF65-F5344CB8AC3E}">
        <p14:creationId xmlns:p14="http://schemas.microsoft.com/office/powerpoint/2010/main" val="568933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pPr eaLnBrk="1" hangingPunct="1"/>
            <a:r>
              <a:rPr lang="zh-CN" altLang="en-US" sz="5000" dirty="0"/>
              <a:t>建立视图（续）</a:t>
            </a:r>
          </a:p>
        </p:txBody>
      </p:sp>
      <p:sp>
        <p:nvSpPr>
          <p:cNvPr id="50179" name="Rectangle 3"/>
          <p:cNvSpPr>
            <a:spLocks noGrp="1" noChangeArrowheads="1"/>
          </p:cNvSpPr>
          <p:nvPr>
            <p:ph type="body" idx="4294967295"/>
          </p:nvPr>
        </p:nvSpPr>
        <p:spPr>
          <a:xfrm>
            <a:off x="769740" y="1484784"/>
            <a:ext cx="8743950" cy="4969992"/>
          </a:xfrm>
        </p:spPr>
        <p:txBody>
          <a:bodyPr/>
          <a:lstStyle/>
          <a:p>
            <a:pPr marL="0" indent="0" eaLnBrk="1" hangingPunct="1">
              <a:lnSpc>
                <a:spcPct val="110000"/>
              </a:lnSpc>
              <a:buNone/>
            </a:pPr>
            <a:r>
              <a:rPr lang="zh-CN" altLang="en-US" sz="2400" dirty="0">
                <a:latin typeface="微软雅黑" pitchFamily="34" charset="-122"/>
                <a:ea typeface="微软雅黑" pitchFamily="34" charset="-122"/>
              </a:rPr>
              <a:t>基于多个基表的视图</a:t>
            </a:r>
          </a:p>
          <a:p>
            <a:pPr marL="0" indent="0" eaLnBrk="1" hangingPunct="1">
              <a:lnSpc>
                <a:spcPct val="110000"/>
              </a:lnSpc>
              <a:buFont typeface="Wingdings" pitchFamily="2" charset="2"/>
              <a:buNone/>
            </a:pP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3.86]  </a:t>
            </a:r>
            <a:r>
              <a:rPr lang="zh-CN" altLang="en-US" sz="2400" dirty="0">
                <a:latin typeface="微软雅黑" pitchFamily="34" charset="-122"/>
                <a:ea typeface="微软雅黑" pitchFamily="34" charset="-122"/>
              </a:rPr>
              <a:t>建立信息系选修了</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号课程的学生的视图（包括学号、姓名、成绩）。</a:t>
            </a:r>
          </a:p>
          <a:p>
            <a:pPr eaLnBrk="1" hangingPunct="1">
              <a:lnSpc>
                <a:spcPct val="110000"/>
              </a:lnSpc>
              <a:buFont typeface="Wingdings" pitchFamily="2" charset="2"/>
              <a:buNone/>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CREATE VIEW IS_S1</a:t>
            </a:r>
            <a:r>
              <a:rPr lang="zh-CN" altLang="en-US"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Sno</a:t>
            </a:r>
            <a:r>
              <a:rPr lang="zh-CN" altLang="en-US"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Sname</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Grade</a:t>
            </a:r>
            <a:r>
              <a:rPr lang="zh-CN" altLang="en-US" sz="2400" dirty="0">
                <a:latin typeface="微软雅黑" pitchFamily="34" charset="-122"/>
                <a:ea typeface="微软雅黑" pitchFamily="34" charset="-122"/>
              </a:rPr>
              <a:t>)</a:t>
            </a:r>
          </a:p>
          <a:p>
            <a:pPr eaLnBrk="1" hangingPunct="1">
              <a:lnSpc>
                <a:spcPct val="110000"/>
              </a:lnSpc>
              <a:buFont typeface="Wingdings" pitchFamily="2" charset="2"/>
              <a:buNone/>
            </a:pPr>
            <a:r>
              <a:rPr lang="en-US" altLang="zh-CN" sz="2400" dirty="0">
                <a:latin typeface="微软雅黑" pitchFamily="34" charset="-122"/>
                <a:ea typeface="微软雅黑" pitchFamily="34" charset="-122"/>
              </a:rPr>
              <a:t>        AS </a:t>
            </a:r>
          </a:p>
          <a:p>
            <a:pPr eaLnBrk="1" hangingPunct="1">
              <a:lnSpc>
                <a:spcPct val="110000"/>
              </a:lnSpc>
              <a:buFont typeface="Wingdings" pitchFamily="2" charset="2"/>
              <a:buNone/>
            </a:pPr>
            <a:r>
              <a:rPr lang="en-US" altLang="zh-CN" sz="2400" dirty="0">
                <a:latin typeface="微软雅黑" pitchFamily="34" charset="-122"/>
                <a:ea typeface="微软雅黑" pitchFamily="34" charset="-122"/>
              </a:rPr>
              <a:t>        SELECT </a:t>
            </a:r>
            <a:r>
              <a:rPr lang="en-US" altLang="zh-CN" sz="2400" dirty="0" err="1">
                <a:latin typeface="微软雅黑" pitchFamily="34" charset="-122"/>
                <a:ea typeface="微软雅黑" pitchFamily="34" charset="-122"/>
              </a:rPr>
              <a:t>Student.Sno,Sname,Grade</a:t>
            </a:r>
            <a:endParaRPr lang="en-US" altLang="zh-CN" sz="2400" dirty="0">
              <a:latin typeface="微软雅黑" pitchFamily="34" charset="-122"/>
              <a:ea typeface="微软雅黑" pitchFamily="34" charset="-122"/>
            </a:endParaRPr>
          </a:p>
          <a:p>
            <a:pPr eaLnBrk="1" hangingPunct="1">
              <a:lnSpc>
                <a:spcPct val="110000"/>
              </a:lnSpc>
              <a:buFont typeface="Wingdings" pitchFamily="2" charset="2"/>
              <a:buNone/>
            </a:pPr>
            <a:r>
              <a:rPr lang="en-US" altLang="zh-CN" sz="2400" dirty="0">
                <a:latin typeface="微软雅黑" pitchFamily="34" charset="-122"/>
                <a:ea typeface="微软雅黑" pitchFamily="34" charset="-122"/>
              </a:rPr>
              <a:t>        FROM  </a:t>
            </a:r>
            <a:r>
              <a:rPr lang="en-US" altLang="zh-CN" sz="2400" dirty="0" err="1">
                <a:latin typeface="微软雅黑" pitchFamily="34" charset="-122"/>
                <a:ea typeface="微软雅黑" pitchFamily="34" charset="-122"/>
              </a:rPr>
              <a:t>Student,SC</a:t>
            </a:r>
            <a:endParaRPr lang="en-US" altLang="zh-CN" sz="2400" dirty="0">
              <a:latin typeface="微软雅黑" pitchFamily="34" charset="-122"/>
              <a:ea typeface="微软雅黑" pitchFamily="34" charset="-122"/>
            </a:endParaRPr>
          </a:p>
          <a:p>
            <a:pPr eaLnBrk="1" hangingPunct="1">
              <a:lnSpc>
                <a:spcPct val="110000"/>
              </a:lnSpc>
              <a:buFont typeface="Wingdings" pitchFamily="2" charset="2"/>
              <a:buNone/>
            </a:pPr>
            <a:r>
              <a:rPr lang="en-US" altLang="zh-CN" sz="2400" dirty="0">
                <a:latin typeface="微软雅黑" pitchFamily="34" charset="-122"/>
                <a:ea typeface="微软雅黑" pitchFamily="34" charset="-122"/>
              </a:rPr>
              <a:t>        WHERE  </a:t>
            </a:r>
            <a:r>
              <a:rPr lang="en-US" altLang="zh-CN" sz="2400" dirty="0" err="1">
                <a:latin typeface="微软雅黑" pitchFamily="34" charset="-122"/>
                <a:ea typeface="微软雅黑" pitchFamily="34" charset="-122"/>
              </a:rPr>
              <a:t>Sdept</a:t>
            </a:r>
            <a:r>
              <a:rPr lang="en-US" altLang="zh-CN" sz="2400" dirty="0">
                <a:latin typeface="微软雅黑" pitchFamily="34" charset="-122"/>
                <a:ea typeface="微软雅黑" pitchFamily="34" charset="-122"/>
              </a:rPr>
              <a:t>= 'IS' AND</a:t>
            </a:r>
          </a:p>
          <a:p>
            <a:pPr eaLnBrk="1" hangingPunct="1">
              <a:lnSpc>
                <a:spcPct val="110000"/>
              </a:lnSpc>
              <a:buFont typeface="Wingdings" pitchFamily="2" charset="2"/>
              <a:buNone/>
            </a:pP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Student.Sno</a:t>
            </a:r>
            <a:r>
              <a:rPr lang="en-US" altLang="zh-CN"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SC.Sno</a:t>
            </a:r>
            <a:r>
              <a:rPr lang="en-US" altLang="zh-CN" sz="2400" dirty="0">
                <a:latin typeface="微软雅黑" pitchFamily="34" charset="-122"/>
                <a:ea typeface="微软雅黑" pitchFamily="34" charset="-122"/>
              </a:rPr>
              <a:t> AND</a:t>
            </a:r>
          </a:p>
          <a:p>
            <a:pPr eaLnBrk="1" hangingPunct="1">
              <a:lnSpc>
                <a:spcPct val="110000"/>
              </a:lnSpc>
              <a:buFont typeface="Wingdings" pitchFamily="2" charset="2"/>
              <a:buNone/>
            </a:pP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SC.Cno</a:t>
            </a:r>
            <a:r>
              <a:rPr lang="en-US" altLang="zh-CN" sz="2400" dirty="0">
                <a:latin typeface="微软雅黑" pitchFamily="34" charset="-122"/>
                <a:ea typeface="微软雅黑" pitchFamily="34" charset="-122"/>
              </a:rPr>
              <a:t>= '1'</a:t>
            </a:r>
            <a:r>
              <a:rPr lang="zh-CN" altLang="en-US" sz="2400" dirty="0">
                <a:latin typeface="微软雅黑" pitchFamily="34" charset="-122"/>
                <a:ea typeface="微软雅黑" pitchFamily="34" charset="-122"/>
              </a:rPr>
              <a:t>;</a:t>
            </a:r>
          </a:p>
        </p:txBody>
      </p:sp>
    </p:spTree>
    <p:extLst>
      <p:ext uri="{BB962C8B-B14F-4D97-AF65-F5344CB8AC3E}">
        <p14:creationId xmlns:p14="http://schemas.microsoft.com/office/powerpoint/2010/main" val="3314253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pPr eaLnBrk="1" hangingPunct="1"/>
            <a:r>
              <a:rPr lang="zh-CN" altLang="en-US" sz="5000" dirty="0"/>
              <a:t>建立视图（续）</a:t>
            </a:r>
          </a:p>
        </p:txBody>
      </p:sp>
      <p:sp>
        <p:nvSpPr>
          <p:cNvPr id="51203" name="Rectangle 3"/>
          <p:cNvSpPr>
            <a:spLocks noGrp="1" noChangeArrowheads="1"/>
          </p:cNvSpPr>
          <p:nvPr>
            <p:ph type="body" idx="4294967295"/>
          </p:nvPr>
        </p:nvSpPr>
        <p:spPr>
          <a:xfrm>
            <a:off x="514350" y="1412776"/>
            <a:ext cx="9258300" cy="4526062"/>
          </a:xfrm>
        </p:spPr>
        <p:txBody>
          <a:bodyPr/>
          <a:lstStyle/>
          <a:p>
            <a:pPr marL="0" indent="0" eaLnBrk="1" hangingPunct="1">
              <a:lnSpc>
                <a:spcPct val="130000"/>
              </a:lnSpc>
              <a:buNone/>
            </a:pPr>
            <a:r>
              <a:rPr lang="zh-CN" altLang="en-US" sz="2400" dirty="0">
                <a:latin typeface="微软雅黑" pitchFamily="34" charset="-122"/>
                <a:ea typeface="微软雅黑" pitchFamily="34" charset="-122"/>
              </a:rPr>
              <a:t>基于视图的视图</a:t>
            </a:r>
          </a:p>
          <a:p>
            <a:pPr marL="0" indent="0" eaLnBrk="1" hangingPunct="1">
              <a:lnSpc>
                <a:spcPct val="130000"/>
              </a:lnSpc>
              <a:buFont typeface="Wingdings" pitchFamily="2" charset="2"/>
              <a:buNone/>
            </a:pP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3.87]  </a:t>
            </a:r>
            <a:r>
              <a:rPr lang="zh-CN" altLang="en-US" sz="2400" dirty="0">
                <a:latin typeface="微软雅黑" pitchFamily="34" charset="-122"/>
                <a:ea typeface="微软雅黑" pitchFamily="34" charset="-122"/>
              </a:rPr>
              <a:t>建立信息系选修了</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号课程且成绩在</a:t>
            </a:r>
            <a:r>
              <a:rPr lang="en-US" altLang="zh-CN" sz="2400" dirty="0">
                <a:latin typeface="微软雅黑" pitchFamily="34" charset="-122"/>
                <a:ea typeface="微软雅黑" pitchFamily="34" charset="-122"/>
              </a:rPr>
              <a:t>90</a:t>
            </a:r>
            <a:r>
              <a:rPr lang="zh-CN" altLang="en-US" sz="2400" dirty="0">
                <a:latin typeface="微软雅黑" pitchFamily="34" charset="-122"/>
                <a:ea typeface="微软雅黑" pitchFamily="34" charset="-122"/>
              </a:rPr>
              <a:t>分以上的学生的视图。</a:t>
            </a:r>
          </a:p>
          <a:p>
            <a:pPr eaLnBrk="1" hangingPunct="1">
              <a:lnSpc>
                <a:spcPct val="130000"/>
              </a:lnSpc>
              <a:buFont typeface="Wingdings" pitchFamily="2" charset="2"/>
              <a:buNone/>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CREATE VIEW IS_S2</a:t>
            </a:r>
          </a:p>
          <a:p>
            <a:pPr eaLnBrk="1" hangingPunct="1">
              <a:lnSpc>
                <a:spcPct val="130000"/>
              </a:lnSpc>
              <a:buFont typeface="Wingdings" pitchFamily="2" charset="2"/>
              <a:buNone/>
            </a:pPr>
            <a:r>
              <a:rPr 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AS</a:t>
            </a:r>
          </a:p>
          <a:p>
            <a:pPr eaLnBrk="1" hangingPunct="1">
              <a:lnSpc>
                <a:spcPct val="130000"/>
              </a:lnSpc>
              <a:buFont typeface="Wingdings" pitchFamily="2" charset="2"/>
              <a:buNone/>
            </a:pPr>
            <a:r>
              <a:rPr 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SELECT </a:t>
            </a:r>
            <a:r>
              <a:rPr lang="en-US" altLang="zh-CN" sz="2400" dirty="0" err="1">
                <a:latin typeface="微软雅黑" pitchFamily="34" charset="-122"/>
                <a:ea typeface="微软雅黑" pitchFamily="34" charset="-122"/>
              </a:rPr>
              <a:t>Sno,Sname,Grade</a:t>
            </a:r>
            <a:endParaRPr lang="en-US" altLang="zh-CN" sz="2400" dirty="0">
              <a:latin typeface="微软雅黑" pitchFamily="34" charset="-122"/>
              <a:ea typeface="微软雅黑" pitchFamily="34" charset="-122"/>
            </a:endParaRPr>
          </a:p>
          <a:p>
            <a:pPr eaLnBrk="1" hangingPunct="1">
              <a:lnSpc>
                <a:spcPct val="130000"/>
              </a:lnSpc>
              <a:buFont typeface="Wingdings" pitchFamily="2" charset="2"/>
              <a:buNone/>
            </a:pPr>
            <a:r>
              <a:rPr lang="en-US" altLang="zh-CN" sz="2400" dirty="0">
                <a:latin typeface="微软雅黑" pitchFamily="34" charset="-122"/>
                <a:ea typeface="微软雅黑" pitchFamily="34" charset="-122"/>
              </a:rPr>
              <a:t>        FROM  IS_S1</a:t>
            </a:r>
          </a:p>
          <a:p>
            <a:pPr eaLnBrk="1" hangingPunct="1">
              <a:lnSpc>
                <a:spcPct val="130000"/>
              </a:lnSpc>
              <a:buFont typeface="Wingdings" pitchFamily="2" charset="2"/>
              <a:buNone/>
            </a:pPr>
            <a:r>
              <a:rPr lang="en-US" altLang="zh-CN" sz="2400" dirty="0">
                <a:latin typeface="微软雅黑" pitchFamily="34" charset="-122"/>
                <a:ea typeface="微软雅黑" pitchFamily="34" charset="-122"/>
              </a:rPr>
              <a:t>        WHERE  Grade&gt;=90</a:t>
            </a:r>
            <a:r>
              <a:rPr lang="zh-CN" altLang="en-US" sz="2400" dirty="0">
                <a:latin typeface="微软雅黑" pitchFamily="34" charset="-122"/>
                <a:ea typeface="微软雅黑" pitchFamily="34" charset="-122"/>
              </a:rPr>
              <a:t>;</a:t>
            </a:r>
          </a:p>
        </p:txBody>
      </p:sp>
    </p:spTree>
    <p:extLst>
      <p:ext uri="{BB962C8B-B14F-4D97-AF65-F5344CB8AC3E}">
        <p14:creationId xmlns:p14="http://schemas.microsoft.com/office/powerpoint/2010/main" val="3573366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pPr eaLnBrk="1" hangingPunct="1"/>
            <a:r>
              <a:rPr lang="zh-CN" altLang="en-US" sz="5000" dirty="0"/>
              <a:t>建立视图（续）</a:t>
            </a:r>
          </a:p>
        </p:txBody>
      </p:sp>
      <p:sp>
        <p:nvSpPr>
          <p:cNvPr id="52227" name="Rectangle 3"/>
          <p:cNvSpPr>
            <a:spLocks noGrp="1" noChangeArrowheads="1"/>
          </p:cNvSpPr>
          <p:nvPr>
            <p:ph type="body" idx="4294967295"/>
          </p:nvPr>
        </p:nvSpPr>
        <p:spPr>
          <a:xfrm>
            <a:off x="514350" y="1772816"/>
            <a:ext cx="9258300" cy="4437484"/>
          </a:xfrm>
        </p:spPr>
        <p:txBody>
          <a:bodyPr/>
          <a:lstStyle/>
          <a:p>
            <a:pPr marL="0" indent="0" eaLnBrk="1" hangingPunct="1">
              <a:buNone/>
            </a:pPr>
            <a:r>
              <a:rPr lang="zh-CN" altLang="en-US" sz="2400" dirty="0">
                <a:latin typeface="微软雅黑" pitchFamily="34" charset="-122"/>
                <a:ea typeface="微软雅黑" pitchFamily="34" charset="-122"/>
              </a:rPr>
              <a:t>带表达式的视图</a:t>
            </a:r>
          </a:p>
          <a:p>
            <a:pPr eaLnBrk="1" hangingPunct="1">
              <a:buFont typeface="Wingdings" pitchFamily="2" charset="2"/>
              <a:buNone/>
            </a:pP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3.88]  </a:t>
            </a:r>
            <a:r>
              <a:rPr lang="zh-CN" altLang="en-US" sz="2400" dirty="0">
                <a:latin typeface="微软雅黑" pitchFamily="34" charset="-122"/>
                <a:ea typeface="微软雅黑" pitchFamily="34" charset="-122"/>
              </a:rPr>
              <a:t>定义一个反映学生出生年份的视图。</a:t>
            </a:r>
          </a:p>
          <a:p>
            <a:pPr lvl="1">
              <a:lnSpc>
                <a:spcPct val="130000"/>
              </a:lnSpc>
              <a:buFont typeface="Wingdings" pitchFamily="2" charset="2"/>
              <a:buNone/>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CREATE  VIEW BT_S</a:t>
            </a:r>
            <a:r>
              <a:rPr lang="zh-CN" altLang="en-US"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Sno,Sname,</a:t>
            </a:r>
            <a:r>
              <a:rPr lang="en-US" altLang="zh-CN" sz="2400" dirty="0" err="1">
                <a:solidFill>
                  <a:srgbClr val="FF00FF"/>
                </a:solidFill>
                <a:latin typeface="微软雅黑" pitchFamily="34" charset="-122"/>
                <a:ea typeface="微软雅黑" pitchFamily="34" charset="-122"/>
              </a:rPr>
              <a:t>Sbirth</a:t>
            </a:r>
            <a:r>
              <a:rPr lang="zh-CN" altLang="en-US" sz="2400" dirty="0">
                <a:latin typeface="微软雅黑" pitchFamily="34" charset="-122"/>
                <a:ea typeface="微软雅黑" pitchFamily="34" charset="-122"/>
              </a:rPr>
              <a:t>)</a:t>
            </a:r>
          </a:p>
          <a:p>
            <a:pPr lvl="1">
              <a:lnSpc>
                <a:spcPct val="130000"/>
              </a:lnSpc>
              <a:buFont typeface="Wingdings" pitchFamily="2" charset="2"/>
              <a:buNone/>
            </a:pPr>
            <a:r>
              <a:rPr lang="en-US" altLang="zh-CN" sz="2400" dirty="0">
                <a:latin typeface="微软雅黑" pitchFamily="34" charset="-122"/>
                <a:ea typeface="微软雅黑" pitchFamily="34" charset="-122"/>
              </a:rPr>
              <a:t>        AS </a:t>
            </a:r>
          </a:p>
          <a:p>
            <a:pPr lvl="1">
              <a:lnSpc>
                <a:spcPct val="130000"/>
              </a:lnSpc>
              <a:buFont typeface="Wingdings" pitchFamily="2" charset="2"/>
              <a:buNone/>
            </a:pPr>
            <a:r>
              <a:rPr lang="en-US" altLang="zh-CN" sz="2400" dirty="0">
                <a:latin typeface="微软雅黑" pitchFamily="34" charset="-122"/>
                <a:ea typeface="微软雅黑" pitchFamily="34" charset="-122"/>
              </a:rPr>
              <a:t>        SELECT Sno,Sname,</a:t>
            </a:r>
            <a:r>
              <a:rPr lang="en-US" altLang="zh-CN" sz="2400" dirty="0">
                <a:solidFill>
                  <a:srgbClr val="FF00FF"/>
                </a:solidFill>
                <a:latin typeface="微软雅黑" pitchFamily="34" charset="-122"/>
                <a:ea typeface="微软雅黑" pitchFamily="34" charset="-122"/>
              </a:rPr>
              <a:t>2014-Sage</a:t>
            </a:r>
          </a:p>
          <a:p>
            <a:pPr lvl="1">
              <a:lnSpc>
                <a:spcPct val="130000"/>
              </a:lnSpc>
              <a:buFont typeface="Wingdings" pitchFamily="2" charset="2"/>
              <a:buNone/>
            </a:pPr>
            <a:r>
              <a:rPr lang="en-US" altLang="zh-CN" sz="2400" dirty="0">
                <a:latin typeface="微软雅黑" pitchFamily="34" charset="-122"/>
                <a:ea typeface="微软雅黑" pitchFamily="34" charset="-122"/>
              </a:rPr>
              <a:t>        FROM  Student</a:t>
            </a:r>
            <a:r>
              <a:rPr lang="zh-CN" altLang="en-US" sz="2400" dirty="0">
                <a:latin typeface="微软雅黑" pitchFamily="34" charset="-122"/>
                <a:ea typeface="微软雅黑" pitchFamily="34" charset="-122"/>
              </a:rPr>
              <a:t>;</a:t>
            </a:r>
          </a:p>
          <a:p>
            <a:pPr eaLnBrk="1" hangingPunct="1">
              <a:lnSpc>
                <a:spcPct val="150000"/>
              </a:lnSpc>
              <a:buFont typeface="Wingdings" pitchFamily="2" charset="2"/>
              <a:buNone/>
            </a:pP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1028654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pPr eaLnBrk="1" hangingPunct="1"/>
            <a:r>
              <a:rPr lang="zh-CN" altLang="en-US" sz="5000" dirty="0"/>
              <a:t>建立视图（续）</a:t>
            </a:r>
          </a:p>
        </p:txBody>
      </p:sp>
      <p:sp>
        <p:nvSpPr>
          <p:cNvPr id="53251" name="Rectangle 3"/>
          <p:cNvSpPr>
            <a:spLocks noGrp="1" noChangeArrowheads="1"/>
          </p:cNvSpPr>
          <p:nvPr>
            <p:ph type="body" idx="4294967295"/>
          </p:nvPr>
        </p:nvSpPr>
        <p:spPr>
          <a:xfrm>
            <a:off x="514350" y="1772817"/>
            <a:ext cx="9258300" cy="4437484"/>
          </a:xfrm>
        </p:spPr>
        <p:txBody>
          <a:bodyPr/>
          <a:lstStyle/>
          <a:p>
            <a:pPr marL="0" indent="0" eaLnBrk="1" hangingPunct="1">
              <a:buNone/>
            </a:pPr>
            <a:r>
              <a:rPr lang="zh-CN" altLang="en-US" sz="2400" dirty="0">
                <a:latin typeface="微软雅黑" pitchFamily="34" charset="-122"/>
                <a:ea typeface="微软雅黑" pitchFamily="34" charset="-122"/>
              </a:rPr>
              <a:t>分组视图</a:t>
            </a:r>
          </a:p>
          <a:p>
            <a:pPr eaLnBrk="1" hangingPunct="1">
              <a:buFont typeface="Wingdings" pitchFamily="2" charset="2"/>
              <a:buNone/>
            </a:pP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3.89]  </a:t>
            </a:r>
            <a:r>
              <a:rPr lang="zh-CN" altLang="en-US" sz="2400" dirty="0">
                <a:latin typeface="微软雅黑" pitchFamily="34" charset="-122"/>
                <a:ea typeface="微软雅黑" pitchFamily="34" charset="-122"/>
              </a:rPr>
              <a:t>将学生的学号及平均成绩定义为一个视图</a:t>
            </a:r>
          </a:p>
          <a:p>
            <a:pPr eaLnBrk="1" hangingPunct="1">
              <a:lnSpc>
                <a:spcPct val="120000"/>
              </a:lnSpc>
              <a:buFont typeface="Wingdings" pitchFamily="2" charset="2"/>
              <a:buNone/>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CREAT  VIEW S_G</a:t>
            </a:r>
            <a:r>
              <a:rPr lang="zh-CN" altLang="en-US"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Sno,</a:t>
            </a:r>
            <a:r>
              <a:rPr lang="en-US" altLang="zh-CN" sz="2400" dirty="0" err="1">
                <a:solidFill>
                  <a:srgbClr val="FF00FF"/>
                </a:solidFill>
                <a:latin typeface="微软雅黑" pitchFamily="34" charset="-122"/>
                <a:ea typeface="微软雅黑" pitchFamily="34" charset="-122"/>
              </a:rPr>
              <a:t>Gavg</a:t>
            </a:r>
            <a:r>
              <a:rPr lang="zh-CN" altLang="en-US" sz="2400" dirty="0">
                <a:latin typeface="微软雅黑" pitchFamily="34" charset="-122"/>
                <a:ea typeface="微软雅黑" pitchFamily="34" charset="-122"/>
              </a:rPr>
              <a:t>)</a:t>
            </a:r>
          </a:p>
          <a:p>
            <a:pPr eaLnBrk="1" hangingPunct="1">
              <a:lnSpc>
                <a:spcPct val="120000"/>
              </a:lnSpc>
              <a:buFont typeface="Wingdings" pitchFamily="2" charset="2"/>
              <a:buNone/>
            </a:pPr>
            <a:r>
              <a:rPr lang="en-US" altLang="zh-CN" sz="2400" dirty="0">
                <a:latin typeface="微软雅黑" pitchFamily="34" charset="-122"/>
                <a:ea typeface="微软雅黑" pitchFamily="34" charset="-122"/>
              </a:rPr>
              <a:t>             AS  </a:t>
            </a:r>
          </a:p>
          <a:p>
            <a:pPr eaLnBrk="1" hangingPunct="1">
              <a:lnSpc>
                <a:spcPct val="120000"/>
              </a:lnSpc>
              <a:buFont typeface="Wingdings" pitchFamily="2" charset="2"/>
              <a:buNone/>
            </a:pPr>
            <a:r>
              <a:rPr lang="en-US" altLang="zh-CN" sz="2400" dirty="0">
                <a:latin typeface="微软雅黑" pitchFamily="34" charset="-122"/>
                <a:ea typeface="微软雅黑" pitchFamily="34" charset="-122"/>
              </a:rPr>
              <a:t>             SELECT </a:t>
            </a:r>
            <a:r>
              <a:rPr lang="en-US" altLang="zh-CN" sz="2400" dirty="0" err="1">
                <a:latin typeface="微软雅黑" pitchFamily="34" charset="-122"/>
                <a:ea typeface="微软雅黑" pitchFamily="34" charset="-122"/>
              </a:rPr>
              <a:t>Sno,</a:t>
            </a:r>
            <a:r>
              <a:rPr lang="en-US" altLang="zh-CN" sz="2400" dirty="0" err="1">
                <a:solidFill>
                  <a:srgbClr val="FF00FF"/>
                </a:solidFill>
                <a:latin typeface="微软雅黑" pitchFamily="34" charset="-122"/>
                <a:ea typeface="微软雅黑" pitchFamily="34" charset="-122"/>
              </a:rPr>
              <a:t>AVG</a:t>
            </a:r>
            <a:r>
              <a:rPr lang="zh-CN" altLang="en-US" sz="2400" dirty="0">
                <a:solidFill>
                  <a:srgbClr val="FF00FF"/>
                </a:solidFill>
                <a:latin typeface="微软雅黑" pitchFamily="34" charset="-122"/>
                <a:ea typeface="微软雅黑" pitchFamily="34" charset="-122"/>
              </a:rPr>
              <a:t>(</a:t>
            </a:r>
            <a:r>
              <a:rPr lang="en-US" altLang="zh-CN" sz="2400" dirty="0">
                <a:solidFill>
                  <a:srgbClr val="FF00FF"/>
                </a:solidFill>
                <a:latin typeface="微软雅黑" pitchFamily="34" charset="-122"/>
                <a:ea typeface="微软雅黑" pitchFamily="34" charset="-122"/>
              </a:rPr>
              <a:t>Grade</a:t>
            </a:r>
            <a:r>
              <a:rPr lang="zh-CN" altLang="en-US" sz="2400" dirty="0">
                <a:solidFill>
                  <a:srgbClr val="FF00FF"/>
                </a:solidFill>
                <a:latin typeface="微软雅黑" pitchFamily="34" charset="-122"/>
                <a:ea typeface="微软雅黑" pitchFamily="34" charset="-122"/>
              </a:rPr>
              <a:t>)</a:t>
            </a:r>
          </a:p>
          <a:p>
            <a:pPr eaLnBrk="1" hangingPunct="1">
              <a:lnSpc>
                <a:spcPct val="120000"/>
              </a:lnSpc>
              <a:buFont typeface="Wingdings" pitchFamily="2" charset="2"/>
              <a:buNone/>
            </a:pPr>
            <a:r>
              <a:rPr lang="en-US" altLang="zh-CN" sz="2400" dirty="0">
                <a:latin typeface="微软雅黑" pitchFamily="34" charset="-122"/>
                <a:ea typeface="微软雅黑" pitchFamily="34" charset="-122"/>
              </a:rPr>
              <a:t>             FROM  SC</a:t>
            </a:r>
          </a:p>
          <a:p>
            <a:pPr eaLnBrk="1" hangingPunct="1">
              <a:lnSpc>
                <a:spcPct val="120000"/>
              </a:lnSpc>
              <a:buFont typeface="Wingdings" pitchFamily="2" charset="2"/>
              <a:buNone/>
            </a:pPr>
            <a:r>
              <a:rPr lang="en-US" altLang="zh-CN" sz="2400" dirty="0">
                <a:solidFill>
                  <a:srgbClr val="FF3399"/>
                </a:solidFill>
                <a:latin typeface="微软雅黑" pitchFamily="34" charset="-122"/>
                <a:ea typeface="微软雅黑" pitchFamily="34" charset="-122"/>
              </a:rPr>
              <a:t>           </a:t>
            </a:r>
            <a:r>
              <a:rPr lang="en-US" altLang="zh-CN" sz="2400" dirty="0">
                <a:solidFill>
                  <a:srgbClr val="FF00FF"/>
                </a:solidFill>
                <a:latin typeface="微软雅黑" pitchFamily="34" charset="-122"/>
                <a:ea typeface="微软雅黑" pitchFamily="34" charset="-122"/>
              </a:rPr>
              <a:t>  GROUP BY </a:t>
            </a:r>
            <a:r>
              <a:rPr lang="en-US" altLang="zh-CN" sz="2400" dirty="0" err="1">
                <a:solidFill>
                  <a:srgbClr val="FF00FF"/>
                </a:solidFill>
                <a:latin typeface="微软雅黑" pitchFamily="34" charset="-122"/>
                <a:ea typeface="微软雅黑" pitchFamily="34" charset="-122"/>
              </a:rPr>
              <a:t>Sno</a:t>
            </a:r>
            <a:r>
              <a:rPr lang="zh-CN" altLang="en-US" sz="2400" dirty="0">
                <a:solidFill>
                  <a:srgbClr val="FF00FF"/>
                </a:solidFill>
                <a:latin typeface="微软雅黑" pitchFamily="34" charset="-122"/>
                <a:ea typeface="微软雅黑" pitchFamily="34" charset="-122"/>
              </a:rPr>
              <a:t>;</a:t>
            </a:r>
          </a:p>
        </p:txBody>
      </p:sp>
    </p:spTree>
    <p:extLst>
      <p:ext uri="{BB962C8B-B14F-4D97-AF65-F5344CB8AC3E}">
        <p14:creationId xmlns:p14="http://schemas.microsoft.com/office/powerpoint/2010/main" val="2128450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pPr eaLnBrk="1" hangingPunct="1"/>
            <a:r>
              <a:rPr lang="en-US" altLang="zh-CN" sz="3600" dirty="0"/>
              <a:t> </a:t>
            </a:r>
            <a:r>
              <a:rPr lang="zh-CN" altLang="en-US" sz="5000" dirty="0"/>
              <a:t>建立视图（续）</a:t>
            </a:r>
          </a:p>
        </p:txBody>
      </p:sp>
      <p:sp>
        <p:nvSpPr>
          <p:cNvPr id="46083" name="Rectangle 3"/>
          <p:cNvSpPr>
            <a:spLocks noGrp="1" noChangeArrowheads="1"/>
          </p:cNvSpPr>
          <p:nvPr>
            <p:ph type="body" idx="4294967295"/>
          </p:nvPr>
        </p:nvSpPr>
        <p:spPr>
          <a:xfrm>
            <a:off x="514350" y="1700807"/>
            <a:ext cx="9258300" cy="4509493"/>
          </a:xfrm>
        </p:spPr>
        <p:txBody>
          <a:bodyPr/>
          <a:lstStyle/>
          <a:p>
            <a:pPr eaLnBrk="1" hangingPunct="1">
              <a:lnSpc>
                <a:spcPct val="150000"/>
              </a:lnSpc>
            </a:pPr>
            <a:r>
              <a:rPr lang="zh-CN" altLang="en-US" sz="2400" dirty="0">
                <a:latin typeface="微软雅黑" pitchFamily="34" charset="-122"/>
                <a:ea typeface="微软雅黑" pitchFamily="34" charset="-122"/>
              </a:rPr>
              <a:t>关系数据库管理系统执行</a:t>
            </a:r>
            <a:r>
              <a:rPr lang="en-US" altLang="zh-CN" sz="2400" dirty="0">
                <a:highlight>
                  <a:srgbClr val="FFFF00"/>
                </a:highlight>
                <a:latin typeface="微软雅黑" pitchFamily="34" charset="-122"/>
                <a:ea typeface="微软雅黑" pitchFamily="34" charset="-122"/>
              </a:rPr>
              <a:t>CREATE VIEW</a:t>
            </a:r>
            <a:r>
              <a:rPr lang="zh-CN" altLang="en-US" sz="2400" dirty="0">
                <a:highlight>
                  <a:srgbClr val="FFFF00"/>
                </a:highlight>
                <a:latin typeface="微软雅黑" pitchFamily="34" charset="-122"/>
                <a:ea typeface="微软雅黑" pitchFamily="34" charset="-122"/>
              </a:rPr>
              <a:t>语句时只是把视图定义存入数据字典，并不执行其中的</a:t>
            </a:r>
            <a:r>
              <a:rPr lang="en-US" altLang="zh-CN" sz="2400" dirty="0">
                <a:highlight>
                  <a:srgbClr val="FFFF00"/>
                </a:highlight>
                <a:latin typeface="微软雅黑" pitchFamily="34" charset="-122"/>
                <a:ea typeface="微软雅黑" pitchFamily="34" charset="-122"/>
              </a:rPr>
              <a:t>SELECT</a:t>
            </a:r>
            <a:r>
              <a:rPr lang="zh-CN" altLang="en-US" sz="2400" dirty="0">
                <a:highlight>
                  <a:srgbClr val="FFFF00"/>
                </a:highlight>
                <a:latin typeface="微软雅黑" pitchFamily="34" charset="-122"/>
                <a:ea typeface="微软雅黑" pitchFamily="34" charset="-122"/>
              </a:rPr>
              <a:t>语句。</a:t>
            </a:r>
          </a:p>
          <a:p>
            <a:pPr eaLnBrk="1" hangingPunct="1">
              <a:lnSpc>
                <a:spcPct val="150000"/>
              </a:lnSpc>
            </a:pPr>
            <a:r>
              <a:rPr lang="zh-CN" altLang="en-US" sz="2400" dirty="0">
                <a:highlight>
                  <a:srgbClr val="FFFF00"/>
                </a:highlight>
                <a:latin typeface="微软雅黑" pitchFamily="34" charset="-122"/>
                <a:ea typeface="微软雅黑" pitchFamily="34" charset="-122"/>
              </a:rPr>
              <a:t>在对视图查询时，按视图的定义从基本表中将数据查出。</a:t>
            </a:r>
          </a:p>
        </p:txBody>
      </p:sp>
    </p:spTree>
    <p:extLst>
      <p:ext uri="{BB962C8B-B14F-4D97-AF65-F5344CB8AC3E}">
        <p14:creationId xmlns:p14="http://schemas.microsoft.com/office/powerpoint/2010/main" val="3272331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zh-CN" altLang="en-US" sz="5000" dirty="0"/>
              <a:t>删除视图</a:t>
            </a:r>
          </a:p>
        </p:txBody>
      </p:sp>
      <p:sp>
        <p:nvSpPr>
          <p:cNvPr id="55299" name="Rectangle 3"/>
          <p:cNvSpPr>
            <a:spLocks noGrp="1" noChangeArrowheads="1"/>
          </p:cNvSpPr>
          <p:nvPr>
            <p:ph type="body" idx="4294967295"/>
          </p:nvPr>
        </p:nvSpPr>
        <p:spPr>
          <a:xfrm>
            <a:off x="514350" y="1844823"/>
            <a:ext cx="9258300" cy="4365477"/>
          </a:xfrm>
        </p:spPr>
        <p:txBody>
          <a:bodyPr/>
          <a:lstStyle/>
          <a:p>
            <a:pPr eaLnBrk="1" hangingPunct="1"/>
            <a:r>
              <a:rPr lang="zh-CN" altLang="en-US" sz="2400" dirty="0">
                <a:latin typeface="微软雅黑" pitchFamily="34" charset="-122"/>
                <a:ea typeface="微软雅黑" pitchFamily="34" charset="-122"/>
              </a:rPr>
              <a:t>语句的格式：</a:t>
            </a:r>
          </a:p>
          <a:p>
            <a:pPr eaLnBrk="1" hangingPunct="1">
              <a:buFont typeface="Wingdings" pitchFamily="2" charset="2"/>
              <a:buNone/>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DROP  VIEW  &lt;</a:t>
            </a:r>
            <a:r>
              <a:rPr lang="zh-CN" altLang="en-US" sz="2400" dirty="0">
                <a:latin typeface="微软雅黑" pitchFamily="34" charset="-122"/>
                <a:ea typeface="微软雅黑" pitchFamily="34" charset="-122"/>
              </a:rPr>
              <a:t>视图名</a:t>
            </a:r>
            <a:r>
              <a:rPr lang="en-US" altLang="zh-CN" sz="2400" dirty="0">
                <a:latin typeface="微软雅黑" pitchFamily="34" charset="-122"/>
                <a:ea typeface="微软雅黑" pitchFamily="34" charset="-122"/>
              </a:rPr>
              <a:t>&gt;[CASCADE]</a:t>
            </a:r>
            <a:r>
              <a:rPr lang="zh-CN" altLang="en-US" sz="2400" dirty="0">
                <a:latin typeface="微软雅黑" pitchFamily="34" charset="-122"/>
                <a:ea typeface="微软雅黑" pitchFamily="34" charset="-122"/>
              </a:rPr>
              <a:t>;</a:t>
            </a:r>
          </a:p>
          <a:p>
            <a:pPr lvl="1">
              <a:lnSpc>
                <a:spcPct val="130000"/>
              </a:lnSpc>
            </a:pPr>
            <a:r>
              <a:rPr lang="zh-CN" altLang="en-US" sz="2400" dirty="0">
                <a:latin typeface="微软雅黑" pitchFamily="34" charset="-122"/>
                <a:ea typeface="微软雅黑" pitchFamily="34" charset="-122"/>
              </a:rPr>
              <a:t>该语句从数据字典中删除指定的视图定义</a:t>
            </a:r>
          </a:p>
          <a:p>
            <a:pPr lvl="1">
              <a:lnSpc>
                <a:spcPct val="130000"/>
              </a:lnSpc>
            </a:pPr>
            <a:r>
              <a:rPr lang="zh-CN" altLang="en-US" sz="2400" dirty="0">
                <a:latin typeface="微软雅黑" pitchFamily="34" charset="-122"/>
                <a:ea typeface="微软雅黑" pitchFamily="34" charset="-122"/>
              </a:rPr>
              <a:t>如果该视图上还导出了其他视图，使用</a:t>
            </a:r>
            <a:r>
              <a:rPr lang="en-US" altLang="zh-CN" sz="2400" dirty="0">
                <a:latin typeface="微软雅黑" pitchFamily="34" charset="-122"/>
                <a:ea typeface="微软雅黑" pitchFamily="34" charset="-122"/>
              </a:rPr>
              <a:t>CASCADE</a:t>
            </a:r>
            <a:r>
              <a:rPr lang="zh-CN" altLang="en-US" sz="2400" dirty="0">
                <a:latin typeface="微软雅黑" pitchFamily="34" charset="-122"/>
                <a:ea typeface="微软雅黑" pitchFamily="34" charset="-122"/>
              </a:rPr>
              <a:t>级联删除语句，把该视图和由它导出的所有视图一起删除 </a:t>
            </a:r>
          </a:p>
          <a:p>
            <a:pPr lvl="1">
              <a:lnSpc>
                <a:spcPct val="130000"/>
              </a:lnSpc>
            </a:pPr>
            <a:r>
              <a:rPr lang="zh-CN" altLang="en-US" sz="2400" dirty="0">
                <a:latin typeface="微软雅黑" pitchFamily="34" charset="-122"/>
                <a:ea typeface="微软雅黑" pitchFamily="34" charset="-122"/>
              </a:rPr>
              <a:t>删除基表时，由该基表导出的所有视图定义都必须显式地使用</a:t>
            </a:r>
            <a:r>
              <a:rPr lang="en-US" altLang="zh-CN" sz="2400" dirty="0">
                <a:latin typeface="微软雅黑" pitchFamily="34" charset="-122"/>
                <a:ea typeface="微软雅黑" pitchFamily="34" charset="-122"/>
              </a:rPr>
              <a:t>DROP VIEW</a:t>
            </a:r>
            <a:r>
              <a:rPr lang="zh-CN" altLang="en-US" sz="2400" dirty="0">
                <a:latin typeface="微软雅黑" pitchFamily="34" charset="-122"/>
                <a:ea typeface="微软雅黑" pitchFamily="34" charset="-122"/>
              </a:rPr>
              <a:t>语句删除 </a:t>
            </a:r>
          </a:p>
        </p:txBody>
      </p:sp>
    </p:spTree>
    <p:extLst>
      <p:ext uri="{BB962C8B-B14F-4D97-AF65-F5344CB8AC3E}">
        <p14:creationId xmlns:p14="http://schemas.microsoft.com/office/powerpoint/2010/main" val="4267940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zh-CN" altLang="en-US" sz="5000" dirty="0"/>
              <a:t>修改某一个元组的值</a:t>
            </a:r>
          </a:p>
        </p:txBody>
      </p:sp>
      <p:sp>
        <p:nvSpPr>
          <p:cNvPr id="18435" name="Rectangle 3"/>
          <p:cNvSpPr>
            <a:spLocks noGrp="1" noChangeArrowheads="1"/>
          </p:cNvSpPr>
          <p:nvPr>
            <p:ph type="body" idx="4294967295"/>
          </p:nvPr>
        </p:nvSpPr>
        <p:spPr/>
        <p:txBody>
          <a:bodyPr/>
          <a:lstStyle/>
          <a:p>
            <a:pPr algn="just" eaLnBrk="1" hangingPunct="1">
              <a:lnSpc>
                <a:spcPct val="150000"/>
              </a:lnSpc>
              <a:buFont typeface="Wingdings" pitchFamily="2" charset="2"/>
              <a:buNone/>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3.73]  </a:t>
            </a:r>
            <a:r>
              <a:rPr lang="zh-CN" altLang="en-US" sz="2400" dirty="0">
                <a:latin typeface="微软雅黑" pitchFamily="34" charset="-122"/>
                <a:ea typeface="微软雅黑" pitchFamily="34" charset="-122"/>
              </a:rPr>
              <a:t>将学生</a:t>
            </a:r>
            <a:r>
              <a:rPr lang="en-US" altLang="zh-CN" sz="2400" dirty="0">
                <a:latin typeface="微软雅黑" pitchFamily="34" charset="-122"/>
                <a:ea typeface="微软雅黑" pitchFamily="34" charset="-122"/>
              </a:rPr>
              <a:t>201215121</a:t>
            </a:r>
            <a:r>
              <a:rPr lang="zh-CN" altLang="en-US" sz="2400" dirty="0">
                <a:latin typeface="微软雅黑" pitchFamily="34" charset="-122"/>
                <a:ea typeface="微软雅黑" pitchFamily="34" charset="-122"/>
              </a:rPr>
              <a:t>的年龄改为</a:t>
            </a:r>
            <a:r>
              <a:rPr lang="en-US" altLang="zh-CN" sz="2400" dirty="0">
                <a:latin typeface="微软雅黑" pitchFamily="34" charset="-122"/>
                <a:ea typeface="微软雅黑" pitchFamily="34" charset="-122"/>
              </a:rPr>
              <a:t>22</a:t>
            </a:r>
            <a:r>
              <a:rPr lang="zh-CN" altLang="en-US" sz="2400" dirty="0">
                <a:latin typeface="微软雅黑" pitchFamily="34" charset="-122"/>
                <a:ea typeface="微软雅黑" pitchFamily="34" charset="-122"/>
              </a:rPr>
              <a:t>岁</a:t>
            </a:r>
          </a:p>
          <a:p>
            <a:pPr algn="just" eaLnBrk="1" hangingPunct="1">
              <a:lnSpc>
                <a:spcPct val="150000"/>
              </a:lnSpc>
              <a:buFont typeface="Wingdings" pitchFamily="2" charset="2"/>
              <a:buNone/>
            </a:pPr>
            <a:endParaRPr lang="zh-CN" altLang="en-US" sz="2400" dirty="0">
              <a:latin typeface="微软雅黑" pitchFamily="34" charset="-122"/>
              <a:ea typeface="微软雅黑" pitchFamily="34" charset="-122"/>
            </a:endParaRPr>
          </a:p>
          <a:p>
            <a:pPr algn="just" eaLnBrk="1" hangingPunct="1">
              <a:lnSpc>
                <a:spcPct val="150000"/>
              </a:lnSpc>
              <a:buFont typeface="Wingdings" pitchFamily="2" charset="2"/>
              <a:buNone/>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UPDATE  Student</a:t>
            </a:r>
          </a:p>
          <a:p>
            <a:pPr algn="just" eaLnBrk="1" hangingPunct="1">
              <a:lnSpc>
                <a:spcPct val="150000"/>
              </a:lnSpc>
              <a:buFont typeface="Wingdings" pitchFamily="2" charset="2"/>
              <a:buNone/>
            </a:pPr>
            <a:r>
              <a:rPr lang="en-US" altLang="zh-CN" sz="2400" dirty="0">
                <a:latin typeface="微软雅黑" pitchFamily="34" charset="-122"/>
                <a:ea typeface="微软雅黑" pitchFamily="34" charset="-122"/>
              </a:rPr>
              <a:t>         SET Sage=22</a:t>
            </a:r>
          </a:p>
          <a:p>
            <a:pPr algn="just" eaLnBrk="1" hangingPunct="1">
              <a:lnSpc>
                <a:spcPct val="150000"/>
              </a:lnSpc>
              <a:buFont typeface="Wingdings" pitchFamily="2" charset="2"/>
              <a:buNone/>
            </a:pPr>
            <a:r>
              <a:rPr lang="en-US" altLang="zh-CN" sz="2400" dirty="0">
                <a:latin typeface="微软雅黑" pitchFamily="34" charset="-122"/>
                <a:ea typeface="微软雅黑" pitchFamily="34" charset="-122"/>
              </a:rPr>
              <a:t>         WHERE  </a:t>
            </a:r>
            <a:r>
              <a:rPr lang="en-US" altLang="zh-CN" sz="2400" dirty="0" err="1">
                <a:latin typeface="微软雅黑" pitchFamily="34" charset="-122"/>
                <a:ea typeface="微软雅黑" pitchFamily="34" charset="-122"/>
              </a:rPr>
              <a:t>Sno</a:t>
            </a:r>
            <a:r>
              <a:rPr lang="en-US" altLang="zh-CN" sz="2400" dirty="0">
                <a:latin typeface="微软雅黑" pitchFamily="34" charset="-122"/>
                <a:ea typeface="微软雅黑" pitchFamily="34" charset="-122"/>
              </a:rPr>
              <a:t>=' 201215121 '</a:t>
            </a:r>
            <a:r>
              <a:rPr lang="zh-CN" altLang="en-US" sz="2400" dirty="0">
                <a:latin typeface="微软雅黑" pitchFamily="34" charset="-122"/>
                <a:ea typeface="微软雅黑" pitchFamily="34" charset="-122"/>
              </a:rPr>
              <a:t>; </a:t>
            </a:r>
          </a:p>
          <a:p>
            <a:pPr eaLnBrk="1" hangingPunct="1">
              <a:lnSpc>
                <a:spcPct val="120000"/>
              </a:lnSpc>
            </a:pP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2806264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pPr eaLnBrk="1" hangingPunct="1"/>
            <a:r>
              <a:rPr lang="zh-CN" altLang="en-US" sz="5000" dirty="0"/>
              <a:t>删除视图</a:t>
            </a:r>
            <a:r>
              <a:rPr lang="en-US" sz="5000" dirty="0"/>
              <a:t>（</a:t>
            </a:r>
            <a:r>
              <a:rPr lang="zh-CN" altLang="en-US" sz="5000" dirty="0"/>
              <a:t>续）</a:t>
            </a:r>
          </a:p>
        </p:txBody>
      </p:sp>
      <p:sp>
        <p:nvSpPr>
          <p:cNvPr id="56323" name="Rectangle 3"/>
          <p:cNvSpPr>
            <a:spLocks noGrp="1" noChangeArrowheads="1"/>
          </p:cNvSpPr>
          <p:nvPr>
            <p:ph type="body" idx="4294967295"/>
          </p:nvPr>
        </p:nvSpPr>
        <p:spPr>
          <a:xfrm>
            <a:off x="514350" y="1844823"/>
            <a:ext cx="9258300" cy="4365477"/>
          </a:xfrm>
        </p:spPr>
        <p:txBody>
          <a:bodyPr/>
          <a:lstStyle/>
          <a:p>
            <a:pPr eaLnBrk="1" hangingPunct="1">
              <a:lnSpc>
                <a:spcPct val="110000"/>
              </a:lnSpc>
              <a:buFont typeface="Wingdings" pitchFamily="2" charset="2"/>
              <a:buNone/>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3.91 ] </a:t>
            </a:r>
            <a:r>
              <a:rPr lang="zh-CN" altLang="en-US" sz="2400" dirty="0">
                <a:latin typeface="微软雅黑" pitchFamily="34" charset="-122"/>
                <a:ea typeface="微软雅黑" pitchFamily="34" charset="-122"/>
              </a:rPr>
              <a:t>删除视图</a:t>
            </a:r>
            <a:r>
              <a:rPr lang="en-US" altLang="zh-CN" sz="2400" dirty="0">
                <a:latin typeface="微软雅黑" pitchFamily="34" charset="-122"/>
                <a:ea typeface="微软雅黑" pitchFamily="34" charset="-122"/>
              </a:rPr>
              <a:t>BT_S</a:t>
            </a:r>
            <a:r>
              <a:rPr lang="zh-CN" altLang="en-US" sz="2400" dirty="0">
                <a:latin typeface="微软雅黑" pitchFamily="34" charset="-122"/>
                <a:ea typeface="微软雅黑" pitchFamily="34" charset="-122"/>
              </a:rPr>
              <a:t>和</a:t>
            </a:r>
            <a:r>
              <a:rPr lang="en-US" altLang="zh-CN" sz="2400" dirty="0">
                <a:latin typeface="微软雅黑" pitchFamily="34" charset="-122"/>
                <a:ea typeface="微软雅黑" pitchFamily="34" charset="-122"/>
              </a:rPr>
              <a:t>IS_S1</a:t>
            </a:r>
          </a:p>
          <a:p>
            <a:pPr eaLnBrk="1" hangingPunct="1">
              <a:lnSpc>
                <a:spcPct val="110000"/>
              </a:lnSpc>
              <a:buFont typeface="Wingdings" pitchFamily="2" charset="2"/>
              <a:buNone/>
            </a:pPr>
            <a:r>
              <a:rPr 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DROP VIEW BT_S</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成功执行</a:t>
            </a:r>
            <a:r>
              <a:rPr 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a:p>
            <a:pPr eaLnBrk="1" hangingPunct="1">
              <a:lnSpc>
                <a:spcPct val="110000"/>
              </a:lnSpc>
              <a:buFont typeface="Wingdings" pitchFamily="2" charset="2"/>
              <a:buNone/>
            </a:pPr>
            <a:r>
              <a:rPr lang="en-US" altLang="zh-CN" sz="2400" dirty="0">
                <a:latin typeface="微软雅黑" pitchFamily="34" charset="-122"/>
                <a:ea typeface="微软雅黑" pitchFamily="34" charset="-122"/>
              </a:rPr>
              <a:t>		DROP VIEW IS_S1</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拒绝执行</a:t>
            </a:r>
            <a:r>
              <a:rPr 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a:t>
            </a:r>
          </a:p>
          <a:p>
            <a:pPr eaLnBrk="1" hangingPunct="1">
              <a:lnSpc>
                <a:spcPct val="110000"/>
              </a:lnSpc>
              <a:buFont typeface="Wingdings" pitchFamily="2" charset="2"/>
              <a:buNone/>
            </a:pPr>
            <a:r>
              <a:rPr lang="zh-CN" altLang="en-US" sz="2400" dirty="0">
                <a:latin typeface="微软雅黑" pitchFamily="34" charset="-122"/>
                <a:ea typeface="微软雅黑" pitchFamily="34" charset="-122"/>
              </a:rPr>
              <a:t>	      </a:t>
            </a:r>
            <a:endParaRPr lang="en-US" altLang="zh-CN" sz="2400" dirty="0">
              <a:latin typeface="微软雅黑" pitchFamily="34" charset="-122"/>
              <a:ea typeface="微软雅黑" pitchFamily="34" charset="-122"/>
            </a:endParaRPr>
          </a:p>
          <a:p>
            <a:pPr eaLnBrk="1" hangingPunct="1">
              <a:lnSpc>
                <a:spcPct val="110000"/>
              </a:lnSpc>
              <a:buFont typeface="Wingdings" pitchFamily="2" charset="2"/>
              <a:buNone/>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要删除</a:t>
            </a:r>
            <a:r>
              <a:rPr lang="en-US" altLang="zh-CN" sz="2400" dirty="0">
                <a:latin typeface="微软雅黑" pitchFamily="34" charset="-122"/>
                <a:ea typeface="微软雅黑" pitchFamily="34" charset="-122"/>
              </a:rPr>
              <a:t>IS_S1</a:t>
            </a:r>
            <a:r>
              <a:rPr lang="zh-CN" altLang="en-US" sz="2400" dirty="0">
                <a:latin typeface="微软雅黑" pitchFamily="34" charset="-122"/>
                <a:ea typeface="微软雅黑" pitchFamily="34" charset="-122"/>
              </a:rPr>
              <a:t>，需使用级联删除：</a:t>
            </a:r>
          </a:p>
          <a:p>
            <a:pPr eaLnBrk="1" hangingPunct="1">
              <a:lnSpc>
                <a:spcPct val="130000"/>
              </a:lnSpc>
              <a:buFont typeface="Wingdings" pitchFamily="2" charset="2"/>
              <a:buNone/>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	DROP VIEW IS_S1 </a:t>
            </a:r>
            <a:r>
              <a:rPr lang="en-US" altLang="zh-CN" sz="2400" dirty="0">
                <a:solidFill>
                  <a:srgbClr val="FF0000"/>
                </a:solidFill>
                <a:latin typeface="微软雅黑" pitchFamily="34" charset="-122"/>
                <a:ea typeface="微软雅黑" pitchFamily="34" charset="-122"/>
              </a:rPr>
              <a:t>CASCADE;</a:t>
            </a:r>
            <a:r>
              <a:rPr lang="en-US" altLang="zh-CN" sz="2400" dirty="0">
                <a:latin typeface="微软雅黑" pitchFamily="34" charset="-122"/>
                <a:ea typeface="微软雅黑" pitchFamily="34" charset="-122"/>
              </a:rPr>
              <a:t>            </a:t>
            </a:r>
          </a:p>
        </p:txBody>
      </p:sp>
    </p:spTree>
    <p:extLst>
      <p:ext uri="{BB962C8B-B14F-4D97-AF65-F5344CB8AC3E}">
        <p14:creationId xmlns:p14="http://schemas.microsoft.com/office/powerpoint/2010/main" val="2969463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eaLnBrk="1" hangingPunct="1"/>
            <a:r>
              <a:rPr lang="zh-CN" altLang="en-US" sz="5000" dirty="0"/>
              <a:t>查询视图</a:t>
            </a:r>
          </a:p>
        </p:txBody>
      </p:sp>
      <p:sp>
        <p:nvSpPr>
          <p:cNvPr id="58371" name="Rectangle 3"/>
          <p:cNvSpPr>
            <a:spLocks noGrp="1" noChangeArrowheads="1"/>
          </p:cNvSpPr>
          <p:nvPr>
            <p:ph type="body" idx="4294967295"/>
          </p:nvPr>
        </p:nvSpPr>
        <p:spPr>
          <a:xfrm>
            <a:off x="514350" y="1484784"/>
            <a:ext cx="9258300" cy="4566767"/>
          </a:xfrm>
        </p:spPr>
        <p:txBody>
          <a:bodyPr/>
          <a:lstStyle/>
          <a:p>
            <a:pPr eaLnBrk="1" hangingPunct="1">
              <a:lnSpc>
                <a:spcPct val="130000"/>
              </a:lnSpc>
              <a:spcAft>
                <a:spcPct val="30000"/>
              </a:spcAft>
            </a:pPr>
            <a:r>
              <a:rPr lang="zh-CN" altLang="en-US" sz="2400" dirty="0">
                <a:latin typeface="微软雅黑" pitchFamily="34" charset="-122"/>
                <a:ea typeface="微软雅黑" pitchFamily="34" charset="-122"/>
              </a:rPr>
              <a:t>用户角度：查询视图与查询基本表相同</a:t>
            </a:r>
          </a:p>
          <a:p>
            <a:pPr eaLnBrk="1" hangingPunct="1">
              <a:lnSpc>
                <a:spcPct val="130000"/>
              </a:lnSpc>
            </a:pPr>
            <a:r>
              <a:rPr lang="zh-CN" altLang="en-US" sz="2400" dirty="0">
                <a:latin typeface="微软雅黑" pitchFamily="34" charset="-122"/>
                <a:ea typeface="微软雅黑" pitchFamily="34" charset="-122"/>
              </a:rPr>
              <a:t>关系数据库管理系统实现视图查询的方法</a:t>
            </a:r>
          </a:p>
          <a:p>
            <a:pPr lvl="1">
              <a:lnSpc>
                <a:spcPct val="170000"/>
              </a:lnSpc>
            </a:pPr>
            <a:r>
              <a:rPr lang="zh-CN" altLang="en-US" sz="2400" dirty="0">
                <a:latin typeface="微软雅黑" pitchFamily="34" charset="-122"/>
                <a:ea typeface="微软雅黑" pitchFamily="34" charset="-122"/>
              </a:rPr>
              <a:t>视图消解法（</a:t>
            </a:r>
            <a:r>
              <a:rPr lang="en-US" altLang="zh-CN" sz="2400" dirty="0">
                <a:latin typeface="微软雅黑" pitchFamily="34" charset="-122"/>
                <a:ea typeface="微软雅黑" pitchFamily="34" charset="-122"/>
              </a:rPr>
              <a:t>View Resolution</a:t>
            </a:r>
            <a:r>
              <a:rPr lang="zh-CN" altLang="en-US" sz="2400" dirty="0">
                <a:latin typeface="微软雅黑" pitchFamily="34" charset="-122"/>
                <a:ea typeface="微软雅黑" pitchFamily="34" charset="-122"/>
              </a:rPr>
              <a:t>）</a:t>
            </a:r>
          </a:p>
          <a:p>
            <a:pPr lvl="2">
              <a:lnSpc>
                <a:spcPct val="170000"/>
              </a:lnSpc>
              <a:buSzPct val="87000"/>
              <a:buFont typeface="Wingdings" pitchFamily="2" charset="2"/>
              <a:buChar char="l"/>
            </a:pPr>
            <a:r>
              <a:rPr lang="zh-CN" altLang="en-US" sz="2400" dirty="0">
                <a:latin typeface="微软雅黑" pitchFamily="34" charset="-122"/>
                <a:ea typeface="微软雅黑" pitchFamily="34" charset="-122"/>
              </a:rPr>
              <a:t>进行有效性检查</a:t>
            </a:r>
          </a:p>
          <a:p>
            <a:pPr lvl="2">
              <a:lnSpc>
                <a:spcPct val="170000"/>
              </a:lnSpc>
              <a:buSzPct val="87000"/>
              <a:buFont typeface="Wingdings" pitchFamily="2" charset="2"/>
              <a:buChar char="l"/>
            </a:pPr>
            <a:r>
              <a:rPr lang="zh-CN" altLang="en-US" sz="2400" dirty="0">
                <a:latin typeface="微软雅黑" pitchFamily="34" charset="-122"/>
                <a:ea typeface="微软雅黑" pitchFamily="34" charset="-122"/>
              </a:rPr>
              <a:t>转换成等价的对基本表的查询</a:t>
            </a:r>
          </a:p>
          <a:p>
            <a:pPr lvl="2">
              <a:lnSpc>
                <a:spcPct val="170000"/>
              </a:lnSpc>
              <a:buSzPct val="87000"/>
              <a:buFont typeface="Wingdings" pitchFamily="2" charset="2"/>
              <a:buChar char="l"/>
            </a:pPr>
            <a:r>
              <a:rPr lang="zh-CN" altLang="en-US" sz="2400" dirty="0">
                <a:latin typeface="微软雅黑" pitchFamily="34" charset="-122"/>
                <a:ea typeface="微软雅黑" pitchFamily="34" charset="-122"/>
              </a:rPr>
              <a:t>执行</a:t>
            </a:r>
            <a:r>
              <a:rPr lang="zh-CN" altLang="en-US" sz="2400" dirty="0">
                <a:solidFill>
                  <a:srgbClr val="FF00FF"/>
                </a:solidFill>
                <a:latin typeface="微软雅黑" pitchFamily="34" charset="-122"/>
                <a:ea typeface="微软雅黑" pitchFamily="34" charset="-122"/>
              </a:rPr>
              <a:t>修正</a:t>
            </a:r>
            <a:r>
              <a:rPr lang="zh-CN" altLang="en-US" sz="2400" dirty="0">
                <a:latin typeface="微软雅黑" pitchFamily="34" charset="-122"/>
                <a:ea typeface="微软雅黑" pitchFamily="34" charset="-122"/>
              </a:rPr>
              <a:t>后的查询</a:t>
            </a:r>
          </a:p>
        </p:txBody>
      </p:sp>
    </p:spTree>
    <p:extLst>
      <p:ext uri="{BB962C8B-B14F-4D97-AF65-F5344CB8AC3E}">
        <p14:creationId xmlns:p14="http://schemas.microsoft.com/office/powerpoint/2010/main" val="1612492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lstStyle/>
          <a:p>
            <a:pPr eaLnBrk="1" hangingPunct="1"/>
            <a:r>
              <a:rPr lang="zh-CN" altLang="en-US" sz="5000" dirty="0"/>
              <a:t>查询视图（续）</a:t>
            </a:r>
          </a:p>
        </p:txBody>
      </p:sp>
      <p:sp>
        <p:nvSpPr>
          <p:cNvPr id="59395" name="Rectangle 3"/>
          <p:cNvSpPr>
            <a:spLocks noGrp="1" noChangeArrowheads="1"/>
          </p:cNvSpPr>
          <p:nvPr>
            <p:ph type="body" idx="4294967295"/>
          </p:nvPr>
        </p:nvSpPr>
        <p:spPr>
          <a:xfrm>
            <a:off x="294681" y="1628800"/>
            <a:ext cx="9710142" cy="3965550"/>
          </a:xfrm>
        </p:spPr>
        <p:txBody>
          <a:bodyPr/>
          <a:lstStyle/>
          <a:p>
            <a:pPr eaLnBrk="1" hangingPunct="1">
              <a:buFont typeface="Wingdings" pitchFamily="2" charset="2"/>
              <a:buNone/>
            </a:pP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3.92]  </a:t>
            </a:r>
            <a:r>
              <a:rPr lang="zh-CN" altLang="en-US" sz="2400" dirty="0">
                <a:latin typeface="微软雅黑" pitchFamily="34" charset="-122"/>
                <a:ea typeface="微软雅黑" pitchFamily="34" charset="-122"/>
              </a:rPr>
              <a:t>在信息系学生的视图中找出年龄小于</a:t>
            </a:r>
            <a:r>
              <a:rPr lang="en-US" altLang="zh-CN" sz="2400" dirty="0">
                <a:latin typeface="微软雅黑" pitchFamily="34" charset="-122"/>
                <a:ea typeface="微软雅黑" pitchFamily="34" charset="-122"/>
              </a:rPr>
              <a:t>20</a:t>
            </a:r>
            <a:r>
              <a:rPr lang="zh-CN" altLang="en-US" sz="2400" dirty="0">
                <a:latin typeface="微软雅黑" pitchFamily="34" charset="-122"/>
                <a:ea typeface="微软雅黑" pitchFamily="34" charset="-122"/>
              </a:rPr>
              <a:t>岁的学生。</a:t>
            </a:r>
          </a:p>
          <a:p>
            <a:pPr lvl="1">
              <a:buFont typeface="Wingdings" pitchFamily="2" charset="2"/>
              <a:buNone/>
            </a:pPr>
            <a:r>
              <a:rPr lang="en-US" altLang="zh-CN" sz="2400" dirty="0">
                <a:latin typeface="微软雅黑" pitchFamily="34" charset="-122"/>
                <a:ea typeface="微软雅黑" pitchFamily="34" charset="-122"/>
              </a:rPr>
              <a:t>	SELECT   </a:t>
            </a:r>
            <a:r>
              <a:rPr lang="en-US" altLang="zh-CN" sz="2400" dirty="0" err="1">
                <a:latin typeface="微软雅黑" pitchFamily="34" charset="-122"/>
                <a:ea typeface="微软雅黑" pitchFamily="34" charset="-122"/>
              </a:rPr>
              <a:t>Sno</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Sage</a:t>
            </a:r>
          </a:p>
          <a:p>
            <a:pPr lvl="1">
              <a:buFont typeface="Wingdings" pitchFamily="2" charset="2"/>
              <a:buNone/>
            </a:pPr>
            <a:r>
              <a:rPr lang="en-US" altLang="zh-CN" sz="2400" dirty="0">
                <a:latin typeface="微软雅黑" pitchFamily="34" charset="-122"/>
                <a:ea typeface="微软雅黑" pitchFamily="34" charset="-122"/>
              </a:rPr>
              <a:t>   	FROM     </a:t>
            </a:r>
            <a:r>
              <a:rPr lang="en-US" altLang="zh-CN" sz="2400" dirty="0" err="1">
                <a:latin typeface="微软雅黑" pitchFamily="34" charset="-122"/>
                <a:ea typeface="微软雅黑" pitchFamily="34" charset="-122"/>
              </a:rPr>
              <a:t>IS_Student</a:t>
            </a:r>
            <a:endParaRPr lang="en-US" altLang="zh-CN" sz="2400" dirty="0">
              <a:latin typeface="微软雅黑" pitchFamily="34" charset="-122"/>
              <a:ea typeface="微软雅黑" pitchFamily="34" charset="-122"/>
            </a:endParaRPr>
          </a:p>
          <a:p>
            <a:pPr lvl="1">
              <a:buFont typeface="Wingdings" pitchFamily="2" charset="2"/>
              <a:buNone/>
            </a:pPr>
            <a:r>
              <a:rPr lang="en-US" altLang="zh-CN" sz="2400" dirty="0">
                <a:latin typeface="微软雅黑" pitchFamily="34" charset="-122"/>
                <a:ea typeface="微软雅黑" pitchFamily="34" charset="-122"/>
              </a:rPr>
              <a:t>     	WHERE   Sage&lt;20</a:t>
            </a:r>
            <a:r>
              <a:rPr lang="zh-CN" altLang="en-US" sz="2400" dirty="0">
                <a:latin typeface="微软雅黑" pitchFamily="34" charset="-122"/>
                <a:ea typeface="微软雅黑" pitchFamily="34" charset="-122"/>
              </a:rPr>
              <a:t>;</a:t>
            </a:r>
          </a:p>
          <a:p>
            <a:pPr lvl="1">
              <a:buFont typeface="Wingdings" pitchFamily="2" charset="2"/>
              <a:buNone/>
            </a:pPr>
            <a:endParaRPr lang="zh-CN" altLang="en-US" sz="2400" dirty="0">
              <a:latin typeface="微软雅黑" pitchFamily="34" charset="-122"/>
              <a:ea typeface="微软雅黑" pitchFamily="34" charset="-122"/>
            </a:endParaRPr>
          </a:p>
          <a:p>
            <a:pPr lvl="1">
              <a:lnSpc>
                <a:spcPct val="120000"/>
              </a:lnSpc>
              <a:buFont typeface="Wingdings" pitchFamily="2" charset="2"/>
              <a:buNone/>
            </a:pPr>
            <a:r>
              <a:rPr lang="zh-CN" altLang="en-US" sz="2400" dirty="0">
                <a:latin typeface="微软雅黑" pitchFamily="34" charset="-122"/>
                <a:ea typeface="微软雅黑" pitchFamily="34" charset="-122"/>
              </a:rPr>
              <a:t>视图消解转换后的查询语句为：</a:t>
            </a:r>
          </a:p>
          <a:p>
            <a:pPr lvl="1">
              <a:lnSpc>
                <a:spcPct val="120000"/>
              </a:lnSpc>
              <a:buFont typeface="Wingdings" pitchFamily="2" charset="2"/>
              <a:buNone/>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	SELECT  </a:t>
            </a:r>
            <a:r>
              <a:rPr lang="en-US" altLang="zh-CN" sz="2400" dirty="0" err="1">
                <a:latin typeface="微软雅黑" pitchFamily="34" charset="-122"/>
                <a:ea typeface="微软雅黑" pitchFamily="34" charset="-122"/>
              </a:rPr>
              <a:t>Sno</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Sage       </a:t>
            </a:r>
          </a:p>
          <a:p>
            <a:pPr lvl="1">
              <a:lnSpc>
                <a:spcPct val="120000"/>
              </a:lnSpc>
              <a:buFont typeface="Wingdings" pitchFamily="2" charset="2"/>
              <a:buNone/>
            </a:pPr>
            <a:r>
              <a:rPr lang="en-US" altLang="zh-CN" sz="2400" dirty="0">
                <a:latin typeface="微软雅黑" pitchFamily="34" charset="-122"/>
                <a:ea typeface="微软雅黑" pitchFamily="34" charset="-122"/>
              </a:rPr>
              <a:t> 	FROM  Student</a:t>
            </a:r>
          </a:p>
          <a:p>
            <a:pPr lvl="1">
              <a:lnSpc>
                <a:spcPct val="120000"/>
              </a:lnSpc>
              <a:buFont typeface="Wingdings" pitchFamily="2" charset="2"/>
              <a:buNone/>
            </a:pPr>
            <a:r>
              <a:rPr lang="en-US" altLang="zh-CN" sz="2400" dirty="0">
                <a:latin typeface="微软雅黑" pitchFamily="34" charset="-122"/>
                <a:ea typeface="微软雅黑" pitchFamily="34" charset="-122"/>
              </a:rPr>
              <a:t> 	WHERE  </a:t>
            </a:r>
            <a:r>
              <a:rPr lang="en-US" altLang="zh-CN" sz="2400" dirty="0" err="1">
                <a:latin typeface="微软雅黑" pitchFamily="34" charset="-122"/>
                <a:ea typeface="微软雅黑" pitchFamily="34" charset="-122"/>
              </a:rPr>
              <a:t>Sdept</a:t>
            </a:r>
            <a:r>
              <a:rPr lang="en-US" altLang="zh-CN" sz="2400" dirty="0">
                <a:latin typeface="微软雅黑" pitchFamily="34" charset="-122"/>
                <a:ea typeface="微软雅黑" pitchFamily="34" charset="-122"/>
              </a:rPr>
              <a:t>= 'IS'  AND  Sage&lt;20</a:t>
            </a:r>
            <a:r>
              <a:rPr lang="zh-CN" altLang="en-US" sz="2400" dirty="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526743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p:txBody>
          <a:bodyPr/>
          <a:lstStyle/>
          <a:p>
            <a:pPr eaLnBrk="1" hangingPunct="1"/>
            <a:r>
              <a:rPr lang="zh-CN" altLang="en-US" sz="5000" dirty="0"/>
              <a:t>查询视图（续）</a:t>
            </a:r>
          </a:p>
        </p:txBody>
      </p:sp>
      <p:sp>
        <p:nvSpPr>
          <p:cNvPr id="60419" name="Rectangle 3"/>
          <p:cNvSpPr>
            <a:spLocks noGrp="1" noChangeArrowheads="1"/>
          </p:cNvSpPr>
          <p:nvPr>
            <p:ph type="body" idx="4294967295"/>
          </p:nvPr>
        </p:nvSpPr>
        <p:spPr>
          <a:xfrm>
            <a:off x="514350" y="1628800"/>
            <a:ext cx="9408319" cy="4565626"/>
          </a:xfrm>
        </p:spPr>
        <p:txBody>
          <a:bodyPr/>
          <a:lstStyle/>
          <a:p>
            <a:pPr eaLnBrk="1" hangingPunct="1">
              <a:buFont typeface="Wingdings" pitchFamily="2" charset="2"/>
              <a:buNone/>
            </a:pP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3.93]  </a:t>
            </a:r>
            <a:r>
              <a:rPr lang="zh-CN" altLang="en-US" sz="2400" dirty="0">
                <a:latin typeface="微软雅黑" pitchFamily="34" charset="-122"/>
                <a:ea typeface="微软雅黑" pitchFamily="34" charset="-122"/>
              </a:rPr>
              <a:t>查询选修了</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号课程的信息系学生</a:t>
            </a:r>
          </a:p>
          <a:p>
            <a:pPr lvl="1">
              <a:lnSpc>
                <a:spcPct val="140000"/>
              </a:lnSpc>
              <a:buFont typeface="Wingdings" pitchFamily="2" charset="2"/>
              <a:buNone/>
            </a:pPr>
            <a:r>
              <a:rPr lang="en-US" altLang="zh-CN" sz="2400" dirty="0">
                <a:latin typeface="微软雅黑" pitchFamily="34" charset="-122"/>
                <a:ea typeface="微软雅黑" pitchFamily="34" charset="-122"/>
              </a:rPr>
              <a:t>SELECT  </a:t>
            </a:r>
            <a:r>
              <a:rPr lang="en-US" altLang="zh-CN" sz="2400" dirty="0" err="1">
                <a:latin typeface="微软雅黑" pitchFamily="34" charset="-122"/>
                <a:ea typeface="微软雅黑" pitchFamily="34" charset="-122"/>
              </a:rPr>
              <a:t>IS_Student.Sno,Sname</a:t>
            </a:r>
            <a:endParaRPr lang="en-US" altLang="zh-CN" sz="2400" dirty="0">
              <a:latin typeface="微软雅黑" pitchFamily="34" charset="-122"/>
              <a:ea typeface="微软雅黑" pitchFamily="34" charset="-122"/>
            </a:endParaRPr>
          </a:p>
          <a:p>
            <a:pPr lvl="1">
              <a:buFont typeface="Wingdings" pitchFamily="2" charset="2"/>
              <a:buNone/>
            </a:pPr>
            <a:r>
              <a:rPr lang="en-US" altLang="zh-CN" sz="2400" dirty="0">
                <a:latin typeface="微软雅黑" pitchFamily="34" charset="-122"/>
                <a:ea typeface="微软雅黑" pitchFamily="34" charset="-122"/>
              </a:rPr>
              <a:t>FROM    </a:t>
            </a:r>
            <a:r>
              <a:rPr lang="en-US" altLang="zh-CN" sz="2400" dirty="0" err="1">
                <a:solidFill>
                  <a:srgbClr val="FF00FF"/>
                </a:solidFill>
                <a:latin typeface="微软雅黑" pitchFamily="34" charset="-122"/>
                <a:ea typeface="微软雅黑" pitchFamily="34" charset="-122"/>
              </a:rPr>
              <a:t>IS_Student</a:t>
            </a:r>
            <a:r>
              <a:rPr lang="en-US" altLang="zh-CN" sz="2400" dirty="0">
                <a:latin typeface="微软雅黑" pitchFamily="34" charset="-122"/>
                <a:ea typeface="微软雅黑" pitchFamily="34" charset="-122"/>
              </a:rPr>
              <a:t>, SC</a:t>
            </a:r>
          </a:p>
          <a:p>
            <a:pPr lvl="1">
              <a:buFont typeface="Wingdings" pitchFamily="2" charset="2"/>
              <a:buNone/>
            </a:pPr>
            <a:r>
              <a:rPr lang="en-US" altLang="zh-CN" sz="2400" dirty="0">
                <a:latin typeface="微软雅黑" pitchFamily="34" charset="-122"/>
                <a:ea typeface="微软雅黑" pitchFamily="34" charset="-122"/>
              </a:rPr>
              <a:t>WHERE  </a:t>
            </a:r>
            <a:r>
              <a:rPr lang="en-US" altLang="zh-CN" sz="2400" dirty="0" err="1">
                <a:latin typeface="微软雅黑" pitchFamily="34" charset="-122"/>
                <a:ea typeface="微软雅黑" pitchFamily="34" charset="-122"/>
              </a:rPr>
              <a:t>IS_Student.Sno</a:t>
            </a:r>
            <a:r>
              <a:rPr lang="en-US" altLang="zh-CN"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SC.Sno</a:t>
            </a:r>
            <a:r>
              <a:rPr lang="en-US" altLang="zh-CN" sz="2400" dirty="0">
                <a:latin typeface="微软雅黑" pitchFamily="34" charset="-122"/>
                <a:ea typeface="微软雅黑" pitchFamily="34" charset="-122"/>
              </a:rPr>
              <a:t> AND </a:t>
            </a:r>
            <a:r>
              <a:rPr lang="en-US" altLang="zh-CN" sz="2400" dirty="0" err="1">
                <a:latin typeface="微软雅黑" pitchFamily="34" charset="-122"/>
                <a:ea typeface="微软雅黑" pitchFamily="34" charset="-122"/>
              </a:rPr>
              <a:t>SC.Cno</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p>
          <a:p>
            <a:pPr lvl="1">
              <a:buFont typeface="Wingdings" pitchFamily="2" charset="2"/>
              <a:buNone/>
            </a:pPr>
            <a:endParaRPr lang="zh-CN" altLang="en-US" sz="2400" dirty="0">
              <a:latin typeface="微软雅黑" pitchFamily="34" charset="-122"/>
              <a:ea typeface="微软雅黑" pitchFamily="34" charset="-122"/>
            </a:endParaRPr>
          </a:p>
          <a:p>
            <a:pPr lvl="1">
              <a:buFont typeface="Wingdings" pitchFamily="2" charset="2"/>
              <a:buNone/>
            </a:pP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3711026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pPr eaLnBrk="1" hangingPunct="1"/>
            <a:r>
              <a:rPr lang="zh-CN" altLang="en-US" sz="5000" dirty="0"/>
              <a:t>查询视图（续）</a:t>
            </a:r>
          </a:p>
        </p:txBody>
      </p:sp>
      <p:sp>
        <p:nvSpPr>
          <p:cNvPr id="61443" name="Rectangle 3"/>
          <p:cNvSpPr>
            <a:spLocks noGrp="1" noChangeArrowheads="1"/>
          </p:cNvSpPr>
          <p:nvPr>
            <p:ph type="body" idx="4294967295"/>
          </p:nvPr>
        </p:nvSpPr>
        <p:spPr>
          <a:xfrm>
            <a:off x="514351" y="1484784"/>
            <a:ext cx="9161859" cy="5400205"/>
          </a:xfrm>
        </p:spPr>
        <p:txBody>
          <a:bodyPr/>
          <a:lstStyle/>
          <a:p>
            <a:pPr eaLnBrk="1" hangingPunct="1">
              <a:buFont typeface="Wingdings" pitchFamily="2" charset="2"/>
              <a:buNone/>
            </a:pP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3.94]</a:t>
            </a:r>
            <a:r>
              <a:rPr lang="zh-CN" altLang="en-US" sz="2400" dirty="0">
                <a:latin typeface="微软雅黑" pitchFamily="34" charset="-122"/>
                <a:ea typeface="微软雅黑" pitchFamily="34" charset="-122"/>
              </a:rPr>
              <a:t>在</a:t>
            </a:r>
            <a:r>
              <a:rPr lang="en-US" altLang="zh-CN" sz="2400" dirty="0">
                <a:latin typeface="微软雅黑" pitchFamily="34" charset="-122"/>
                <a:ea typeface="微软雅黑" pitchFamily="34" charset="-122"/>
              </a:rPr>
              <a:t>S_G</a:t>
            </a:r>
            <a:r>
              <a:rPr lang="zh-CN" altLang="en-US" sz="2400" dirty="0">
                <a:latin typeface="微软雅黑" pitchFamily="34" charset="-122"/>
                <a:ea typeface="微软雅黑" pitchFamily="34" charset="-122"/>
              </a:rPr>
              <a:t>视图中查询平均成绩在</a:t>
            </a:r>
            <a:r>
              <a:rPr lang="en-US" altLang="zh-CN" sz="2400" dirty="0">
                <a:latin typeface="微软雅黑" pitchFamily="34" charset="-122"/>
                <a:ea typeface="微软雅黑" pitchFamily="34" charset="-122"/>
              </a:rPr>
              <a:t>90</a:t>
            </a:r>
            <a:r>
              <a:rPr lang="zh-CN" altLang="en-US" sz="2400" dirty="0">
                <a:latin typeface="微软雅黑" pitchFamily="34" charset="-122"/>
                <a:ea typeface="微软雅黑" pitchFamily="34" charset="-122"/>
              </a:rPr>
              <a:t>分以上的学生学号和平均成绩</a:t>
            </a:r>
          </a:p>
          <a:p>
            <a:pPr lvl="2">
              <a:lnSpc>
                <a:spcPct val="80000"/>
              </a:lnSpc>
              <a:buFont typeface="Arial" pitchFamily="34" charset="0"/>
              <a:buNone/>
            </a:pPr>
            <a:r>
              <a:rPr lang="en-US" altLang="zh-CN" sz="2400" dirty="0">
                <a:latin typeface="微软雅黑" pitchFamily="34" charset="-122"/>
                <a:ea typeface="微软雅黑" pitchFamily="34" charset="-122"/>
              </a:rPr>
              <a:t>SELECT *</a:t>
            </a:r>
          </a:p>
          <a:p>
            <a:pPr lvl="2">
              <a:lnSpc>
                <a:spcPct val="80000"/>
              </a:lnSpc>
              <a:buFont typeface="Arial" pitchFamily="34" charset="0"/>
              <a:buNone/>
            </a:pPr>
            <a:r>
              <a:rPr lang="en-US" altLang="zh-CN" sz="2400" dirty="0">
                <a:latin typeface="微软雅黑" pitchFamily="34" charset="-122"/>
                <a:ea typeface="微软雅黑" pitchFamily="34" charset="-122"/>
              </a:rPr>
              <a:t>FROM   </a:t>
            </a:r>
            <a:r>
              <a:rPr lang="en-US" altLang="zh-CN" sz="2400" dirty="0">
                <a:solidFill>
                  <a:srgbClr val="FF00FF"/>
                </a:solidFill>
                <a:latin typeface="微软雅黑" pitchFamily="34" charset="-122"/>
                <a:ea typeface="微软雅黑" pitchFamily="34" charset="-122"/>
              </a:rPr>
              <a:t>S_G</a:t>
            </a:r>
          </a:p>
          <a:p>
            <a:pPr lvl="2">
              <a:lnSpc>
                <a:spcPct val="80000"/>
              </a:lnSpc>
              <a:buFont typeface="Arial" pitchFamily="34" charset="0"/>
              <a:buNone/>
            </a:pPr>
            <a:r>
              <a:rPr lang="en-US" altLang="zh-CN" sz="2400" dirty="0">
                <a:latin typeface="微软雅黑" pitchFamily="34" charset="-122"/>
                <a:ea typeface="微软雅黑" pitchFamily="34" charset="-122"/>
              </a:rPr>
              <a:t>WHERE  </a:t>
            </a:r>
            <a:r>
              <a:rPr lang="en-US" altLang="zh-CN" sz="2400" dirty="0" err="1">
                <a:latin typeface="微软雅黑" pitchFamily="34" charset="-122"/>
                <a:ea typeface="微软雅黑" pitchFamily="34" charset="-122"/>
              </a:rPr>
              <a:t>Gavg</a:t>
            </a:r>
            <a:r>
              <a:rPr lang="en-US" altLang="zh-CN" sz="2400" dirty="0">
                <a:latin typeface="微软雅黑" pitchFamily="34" charset="-122"/>
                <a:ea typeface="微软雅黑" pitchFamily="34" charset="-122"/>
              </a:rPr>
              <a:t>&gt;=90</a:t>
            </a:r>
            <a:r>
              <a:rPr lang="zh-CN" altLang="en-US" sz="2400" dirty="0">
                <a:latin typeface="微软雅黑" pitchFamily="34" charset="-122"/>
                <a:ea typeface="微软雅黑" pitchFamily="34" charset="-122"/>
              </a:rPr>
              <a:t>;</a:t>
            </a:r>
          </a:p>
          <a:p>
            <a:pPr lvl="2">
              <a:lnSpc>
                <a:spcPct val="80000"/>
              </a:lnSpc>
              <a:buFont typeface="Arial" pitchFamily="34" charset="0"/>
              <a:buNone/>
            </a:pPr>
            <a:endParaRPr lang="zh-CN" altLang="en-US" sz="2400" dirty="0">
              <a:latin typeface="微软雅黑" pitchFamily="34" charset="-122"/>
              <a:ea typeface="微软雅黑" pitchFamily="34" charset="-122"/>
            </a:endParaRPr>
          </a:p>
          <a:p>
            <a:pPr eaLnBrk="1" hangingPunct="1">
              <a:lnSpc>
                <a:spcPct val="80000"/>
              </a:lnSpc>
              <a:buFont typeface="Wingdings" pitchFamily="2" charset="2"/>
              <a:buNone/>
            </a:pPr>
            <a:r>
              <a:rPr lang="zh-CN" altLang="en-US" sz="2400" dirty="0">
                <a:solidFill>
                  <a:srgbClr val="D32DB7"/>
                </a:solidFill>
                <a:latin typeface="微软雅黑" pitchFamily="34" charset="-122"/>
                <a:ea typeface="微软雅黑" pitchFamily="34" charset="-122"/>
              </a:rPr>
              <a:t>       </a:t>
            </a:r>
            <a:r>
              <a:rPr lang="en-US" altLang="zh-CN" sz="2400" dirty="0">
                <a:solidFill>
                  <a:srgbClr val="FF00FF"/>
                </a:solidFill>
                <a:latin typeface="微软雅黑" pitchFamily="34" charset="-122"/>
                <a:ea typeface="微软雅黑" pitchFamily="34" charset="-122"/>
              </a:rPr>
              <a:t>S_G</a:t>
            </a:r>
            <a:r>
              <a:rPr lang="zh-CN" altLang="en-US" sz="2400" dirty="0">
                <a:latin typeface="微软雅黑" pitchFamily="34" charset="-122"/>
                <a:ea typeface="微软雅黑" pitchFamily="34" charset="-122"/>
              </a:rPr>
              <a:t>视图的子查询定义： </a:t>
            </a:r>
          </a:p>
          <a:p>
            <a:pPr eaLnBrk="1" hangingPunct="1">
              <a:lnSpc>
                <a:spcPct val="80000"/>
              </a:lnSpc>
              <a:buFont typeface="Wingdings" pitchFamily="2" charset="2"/>
              <a:buNone/>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	CREATE VIEW S_G </a:t>
            </a:r>
            <a:r>
              <a:rPr lang="zh-CN" altLang="en-US"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Sno</a:t>
            </a:r>
            <a:r>
              <a:rPr lang="zh-CN" altLang="en-US"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Gavg</a:t>
            </a:r>
            <a:r>
              <a:rPr lang="zh-CN" altLang="en-US" sz="2400" dirty="0">
                <a:latin typeface="微软雅黑" pitchFamily="34" charset="-122"/>
                <a:ea typeface="微软雅黑" pitchFamily="34" charset="-122"/>
              </a:rPr>
              <a:t>)</a:t>
            </a:r>
          </a:p>
          <a:p>
            <a:pPr eaLnBrk="1" hangingPunct="1">
              <a:lnSpc>
                <a:spcPct val="80000"/>
              </a:lnSpc>
              <a:buFont typeface="Wingdings" pitchFamily="2" charset="2"/>
              <a:buNone/>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	AS </a:t>
            </a:r>
          </a:p>
          <a:p>
            <a:pPr lvl="2">
              <a:lnSpc>
                <a:spcPct val="80000"/>
              </a:lnSpc>
              <a:buFont typeface="Arial" pitchFamily="34" charset="0"/>
              <a:buNone/>
            </a:pPr>
            <a:r>
              <a:rPr lang="en-US" altLang="zh-CN" sz="2400" dirty="0">
                <a:latin typeface="微软雅黑" pitchFamily="34" charset="-122"/>
                <a:ea typeface="微软雅黑" pitchFamily="34" charset="-122"/>
              </a:rPr>
              <a:t>SELECT  </a:t>
            </a:r>
            <a:r>
              <a:rPr lang="en-US" altLang="zh-CN" sz="2400" dirty="0" err="1">
                <a:latin typeface="微软雅黑" pitchFamily="34" charset="-122"/>
                <a:ea typeface="微软雅黑" pitchFamily="34" charset="-122"/>
              </a:rPr>
              <a:t>Sno</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AVG</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Grade</a:t>
            </a:r>
            <a:r>
              <a:rPr lang="zh-CN" altLang="en-US" sz="2400" dirty="0">
                <a:latin typeface="微软雅黑" pitchFamily="34" charset="-122"/>
                <a:ea typeface="微软雅黑" pitchFamily="34" charset="-122"/>
              </a:rPr>
              <a:t>)</a:t>
            </a:r>
          </a:p>
          <a:p>
            <a:pPr lvl="2">
              <a:lnSpc>
                <a:spcPct val="80000"/>
              </a:lnSpc>
              <a:buFont typeface="Arial" pitchFamily="34" charset="0"/>
              <a:buNone/>
            </a:pPr>
            <a:r>
              <a:rPr lang="en-US" altLang="zh-CN" sz="2400" dirty="0">
                <a:latin typeface="微软雅黑" pitchFamily="34" charset="-122"/>
                <a:ea typeface="微软雅黑" pitchFamily="34" charset="-122"/>
              </a:rPr>
              <a:t>FROM  SC</a:t>
            </a:r>
          </a:p>
          <a:p>
            <a:pPr lvl="2">
              <a:lnSpc>
                <a:spcPct val="80000"/>
              </a:lnSpc>
              <a:buFont typeface="Arial" pitchFamily="34" charset="0"/>
              <a:buNone/>
            </a:pPr>
            <a:r>
              <a:rPr lang="en-US" altLang="zh-CN" sz="2400" dirty="0">
                <a:solidFill>
                  <a:srgbClr val="FF00FF"/>
                </a:solidFill>
                <a:latin typeface="微软雅黑" pitchFamily="34" charset="-122"/>
                <a:ea typeface="微软雅黑" pitchFamily="34" charset="-122"/>
              </a:rPr>
              <a:t>GROUP BY </a:t>
            </a:r>
            <a:r>
              <a:rPr lang="en-US" altLang="zh-CN" sz="2400" dirty="0" err="1">
                <a:solidFill>
                  <a:srgbClr val="FF00FF"/>
                </a:solidFill>
                <a:latin typeface="微软雅黑" pitchFamily="34" charset="-122"/>
                <a:ea typeface="微软雅黑" pitchFamily="34" charset="-122"/>
              </a:rPr>
              <a:t>Sno</a:t>
            </a:r>
            <a:r>
              <a:rPr lang="zh-CN" altLang="en-US" sz="2400" dirty="0">
                <a:latin typeface="微软雅黑" pitchFamily="34" charset="-122"/>
                <a:ea typeface="微软雅黑" pitchFamily="34" charset="-122"/>
              </a:rPr>
              <a:t>;</a:t>
            </a:r>
          </a:p>
        </p:txBody>
      </p:sp>
    </p:spTree>
    <p:extLst>
      <p:ext uri="{BB962C8B-B14F-4D97-AF65-F5344CB8AC3E}">
        <p14:creationId xmlns:p14="http://schemas.microsoft.com/office/powerpoint/2010/main" val="1375980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p:txBody>
          <a:bodyPr/>
          <a:lstStyle/>
          <a:p>
            <a:pPr eaLnBrk="1" hangingPunct="1"/>
            <a:r>
              <a:rPr lang="zh-CN" altLang="en-US" sz="5000" dirty="0"/>
              <a:t>查询视图（续）</a:t>
            </a:r>
          </a:p>
        </p:txBody>
      </p:sp>
      <p:sp>
        <p:nvSpPr>
          <p:cNvPr id="62467" name="Rectangle 3"/>
          <p:cNvSpPr>
            <a:spLocks noGrp="1" noChangeArrowheads="1"/>
          </p:cNvSpPr>
          <p:nvPr>
            <p:ph type="body" idx="4294967295"/>
          </p:nvPr>
        </p:nvSpPr>
        <p:spPr>
          <a:xfrm>
            <a:off x="942975" y="1341438"/>
            <a:ext cx="8743950" cy="4464050"/>
          </a:xfrm>
        </p:spPr>
        <p:txBody>
          <a:bodyPr/>
          <a:lstStyle/>
          <a:p>
            <a:pPr eaLnBrk="1" hangingPunct="1">
              <a:lnSpc>
                <a:spcPct val="90000"/>
              </a:lnSpc>
              <a:buFont typeface="Wingdings" pitchFamily="2" charset="2"/>
              <a:buNone/>
            </a:pPr>
            <a:r>
              <a:rPr lang="zh-CN" altLang="en-US" sz="2400" dirty="0">
                <a:latin typeface="微软雅黑" pitchFamily="34" charset="-122"/>
                <a:ea typeface="微软雅黑" pitchFamily="34" charset="-122"/>
              </a:rPr>
              <a:t>错误的消解：</a:t>
            </a:r>
          </a:p>
          <a:p>
            <a:pPr lvl="1">
              <a:lnSpc>
                <a:spcPct val="90000"/>
              </a:lnSpc>
              <a:buFont typeface="Wingdings" pitchFamily="2" charset="2"/>
              <a:buNone/>
            </a:pPr>
            <a:r>
              <a:rPr lang="en-US" altLang="zh-CN" sz="2400" dirty="0">
                <a:latin typeface="微软雅黑" pitchFamily="34" charset="-122"/>
                <a:ea typeface="微软雅黑" pitchFamily="34" charset="-122"/>
              </a:rPr>
              <a:t>SELECT </a:t>
            </a:r>
            <a:r>
              <a:rPr lang="en-US" altLang="zh-CN" sz="2400" dirty="0" err="1">
                <a:latin typeface="微软雅黑" pitchFamily="34" charset="-122"/>
                <a:ea typeface="微软雅黑" pitchFamily="34" charset="-122"/>
              </a:rPr>
              <a:t>Sno</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AVG</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Grade</a:t>
            </a:r>
            <a:r>
              <a:rPr lang="zh-CN" altLang="en-US" sz="2400" dirty="0">
                <a:latin typeface="微软雅黑" pitchFamily="34" charset="-122"/>
                <a:ea typeface="微软雅黑" pitchFamily="34" charset="-122"/>
              </a:rPr>
              <a:t>)</a:t>
            </a:r>
          </a:p>
          <a:p>
            <a:pPr lvl="1">
              <a:lnSpc>
                <a:spcPct val="90000"/>
              </a:lnSpc>
              <a:buFont typeface="Wingdings" pitchFamily="2" charset="2"/>
              <a:buNone/>
            </a:pPr>
            <a:r>
              <a:rPr lang="en-US" altLang="zh-CN" sz="2400" dirty="0">
                <a:latin typeface="微软雅黑" pitchFamily="34" charset="-122"/>
                <a:ea typeface="微软雅黑" pitchFamily="34" charset="-122"/>
              </a:rPr>
              <a:t>FROM     SC</a:t>
            </a:r>
          </a:p>
          <a:p>
            <a:pPr lvl="1">
              <a:lnSpc>
                <a:spcPct val="90000"/>
              </a:lnSpc>
              <a:buFont typeface="Wingdings" pitchFamily="2" charset="2"/>
              <a:buNone/>
            </a:pPr>
            <a:r>
              <a:rPr lang="en-US" altLang="zh-CN" sz="2400" dirty="0">
                <a:latin typeface="微软雅黑" pitchFamily="34" charset="-122"/>
                <a:ea typeface="微软雅黑" pitchFamily="34" charset="-122"/>
              </a:rPr>
              <a:t>WHERE  </a:t>
            </a:r>
            <a:r>
              <a:rPr lang="en-US" altLang="zh-CN" sz="2400" dirty="0">
                <a:solidFill>
                  <a:srgbClr val="FF00FF"/>
                </a:solidFill>
                <a:latin typeface="微软雅黑" pitchFamily="34" charset="-122"/>
                <a:ea typeface="微软雅黑" pitchFamily="34" charset="-122"/>
              </a:rPr>
              <a:t>AVG</a:t>
            </a:r>
            <a:r>
              <a:rPr lang="zh-CN" altLang="en-US" sz="2400" dirty="0">
                <a:solidFill>
                  <a:srgbClr val="FF00FF"/>
                </a:solidFill>
                <a:latin typeface="微软雅黑" pitchFamily="34" charset="-122"/>
                <a:ea typeface="微软雅黑" pitchFamily="34" charset="-122"/>
              </a:rPr>
              <a:t>(</a:t>
            </a:r>
            <a:r>
              <a:rPr lang="en-US" altLang="zh-CN" sz="2400" dirty="0">
                <a:solidFill>
                  <a:srgbClr val="FF00FF"/>
                </a:solidFill>
                <a:latin typeface="微软雅黑" pitchFamily="34" charset="-122"/>
                <a:ea typeface="微软雅黑" pitchFamily="34" charset="-122"/>
              </a:rPr>
              <a:t>Grade</a:t>
            </a:r>
            <a:r>
              <a:rPr lang="zh-CN" altLang="en-US" sz="2400" dirty="0">
                <a:solidFill>
                  <a:srgbClr val="FF00FF"/>
                </a:solidFill>
                <a:latin typeface="微软雅黑" pitchFamily="34" charset="-122"/>
                <a:ea typeface="微软雅黑" pitchFamily="34" charset="-122"/>
              </a:rPr>
              <a:t>)</a:t>
            </a:r>
            <a:r>
              <a:rPr lang="en-US" altLang="zh-CN" sz="2400" dirty="0">
                <a:solidFill>
                  <a:srgbClr val="FF00FF"/>
                </a:solidFill>
                <a:latin typeface="微软雅黑" pitchFamily="34" charset="-122"/>
                <a:ea typeface="微软雅黑" pitchFamily="34" charset="-122"/>
              </a:rPr>
              <a:t>&gt;=90</a:t>
            </a:r>
          </a:p>
          <a:p>
            <a:pPr lvl="1">
              <a:lnSpc>
                <a:spcPct val="90000"/>
              </a:lnSpc>
              <a:buFont typeface="Wingdings" pitchFamily="2" charset="2"/>
              <a:buNone/>
            </a:pPr>
            <a:r>
              <a:rPr lang="en-US" altLang="zh-CN" sz="2400" dirty="0">
                <a:latin typeface="微软雅黑" pitchFamily="34" charset="-122"/>
                <a:ea typeface="微软雅黑" pitchFamily="34" charset="-122"/>
              </a:rPr>
              <a:t>GROUP BY </a:t>
            </a:r>
            <a:r>
              <a:rPr lang="en-US" altLang="zh-CN" sz="2400" dirty="0" err="1">
                <a:latin typeface="微软雅黑" pitchFamily="34" charset="-122"/>
                <a:ea typeface="微软雅黑" pitchFamily="34" charset="-122"/>
              </a:rPr>
              <a:t>Sno</a:t>
            </a:r>
            <a:r>
              <a:rPr lang="zh-CN" altLang="en-US" sz="2400" dirty="0">
                <a:latin typeface="微软雅黑" pitchFamily="34" charset="-122"/>
                <a:ea typeface="微软雅黑" pitchFamily="34" charset="-122"/>
              </a:rPr>
              <a:t>;</a:t>
            </a:r>
          </a:p>
          <a:p>
            <a:pPr lvl="1">
              <a:lnSpc>
                <a:spcPct val="90000"/>
              </a:lnSpc>
              <a:buFont typeface="Wingdings" pitchFamily="2" charset="2"/>
              <a:buNone/>
            </a:pPr>
            <a:endParaRPr lang="zh-CN" altLang="en-US" sz="2400" dirty="0">
              <a:latin typeface="微软雅黑" pitchFamily="34" charset="-122"/>
              <a:ea typeface="微软雅黑" pitchFamily="34" charset="-122"/>
            </a:endParaRPr>
          </a:p>
          <a:p>
            <a:pPr eaLnBrk="1" hangingPunct="1">
              <a:lnSpc>
                <a:spcPct val="90000"/>
              </a:lnSpc>
              <a:buFont typeface="Wingdings" pitchFamily="2" charset="2"/>
              <a:buNone/>
            </a:pPr>
            <a:r>
              <a:rPr lang="zh-CN" altLang="en-US" sz="2400" dirty="0">
                <a:latin typeface="微软雅黑" pitchFamily="34" charset="-122"/>
                <a:ea typeface="微软雅黑" pitchFamily="34" charset="-122"/>
              </a:rPr>
              <a:t>正确的消解：</a:t>
            </a:r>
          </a:p>
          <a:p>
            <a:pPr lvl="1">
              <a:lnSpc>
                <a:spcPct val="90000"/>
              </a:lnSpc>
              <a:buFont typeface="Wingdings" pitchFamily="2" charset="2"/>
              <a:buNone/>
            </a:pPr>
            <a:r>
              <a:rPr lang="en-US" altLang="zh-CN" sz="2400" dirty="0">
                <a:latin typeface="微软雅黑" pitchFamily="34" charset="-122"/>
                <a:ea typeface="微软雅黑" pitchFamily="34" charset="-122"/>
              </a:rPr>
              <a:t>SELECT  </a:t>
            </a:r>
            <a:r>
              <a:rPr lang="en-US" altLang="zh-CN" sz="2400" dirty="0" err="1">
                <a:latin typeface="微软雅黑" pitchFamily="34" charset="-122"/>
                <a:ea typeface="微软雅黑" pitchFamily="34" charset="-122"/>
              </a:rPr>
              <a:t>Sno</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AVG</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Grade</a:t>
            </a:r>
            <a:r>
              <a:rPr lang="zh-CN" altLang="en-US" sz="2400" dirty="0">
                <a:latin typeface="微软雅黑" pitchFamily="34" charset="-122"/>
                <a:ea typeface="微软雅黑" pitchFamily="34" charset="-122"/>
              </a:rPr>
              <a:t>)</a:t>
            </a:r>
          </a:p>
          <a:p>
            <a:pPr lvl="1">
              <a:lnSpc>
                <a:spcPct val="90000"/>
              </a:lnSpc>
              <a:buFont typeface="Wingdings" pitchFamily="2" charset="2"/>
              <a:buNone/>
            </a:pPr>
            <a:r>
              <a:rPr lang="en-US" altLang="zh-CN" sz="2400" dirty="0">
                <a:latin typeface="微软雅黑" pitchFamily="34" charset="-122"/>
                <a:ea typeface="微软雅黑" pitchFamily="34" charset="-122"/>
              </a:rPr>
              <a:t>FROM  SC</a:t>
            </a:r>
          </a:p>
          <a:p>
            <a:pPr lvl="1">
              <a:lnSpc>
                <a:spcPct val="90000"/>
              </a:lnSpc>
              <a:buFont typeface="Wingdings" pitchFamily="2" charset="2"/>
              <a:buNone/>
            </a:pPr>
            <a:r>
              <a:rPr lang="en-US" altLang="zh-CN" sz="2400" dirty="0">
                <a:highlight>
                  <a:srgbClr val="FFFF00"/>
                </a:highlight>
                <a:latin typeface="微软雅黑" pitchFamily="34" charset="-122"/>
                <a:ea typeface="微软雅黑" pitchFamily="34" charset="-122"/>
              </a:rPr>
              <a:t>GROUP BY </a:t>
            </a:r>
            <a:r>
              <a:rPr lang="en-US" altLang="zh-CN" sz="2400" dirty="0" err="1">
                <a:highlight>
                  <a:srgbClr val="FFFF00"/>
                </a:highlight>
                <a:latin typeface="微软雅黑" pitchFamily="34" charset="-122"/>
                <a:ea typeface="微软雅黑" pitchFamily="34" charset="-122"/>
              </a:rPr>
              <a:t>Sno</a:t>
            </a:r>
            <a:endParaRPr lang="en-US" altLang="zh-CN" sz="2400" dirty="0">
              <a:highlight>
                <a:srgbClr val="FFFF00"/>
              </a:highlight>
              <a:latin typeface="微软雅黑" pitchFamily="34" charset="-122"/>
              <a:ea typeface="微软雅黑" pitchFamily="34" charset="-122"/>
            </a:endParaRPr>
          </a:p>
          <a:p>
            <a:pPr lvl="1">
              <a:lnSpc>
                <a:spcPct val="90000"/>
              </a:lnSpc>
              <a:buFont typeface="Wingdings" pitchFamily="2" charset="2"/>
              <a:buNone/>
            </a:pPr>
            <a:r>
              <a:rPr lang="en-US" altLang="zh-CN" sz="2400" dirty="0">
                <a:solidFill>
                  <a:srgbClr val="FF00FF"/>
                </a:solidFill>
                <a:latin typeface="微软雅黑" pitchFamily="34" charset="-122"/>
                <a:ea typeface="微软雅黑" pitchFamily="34" charset="-122"/>
              </a:rPr>
              <a:t>HAVING AVG</a:t>
            </a:r>
            <a:r>
              <a:rPr lang="zh-CN" altLang="en-US" sz="2400" dirty="0">
                <a:solidFill>
                  <a:srgbClr val="FF00FF"/>
                </a:solidFill>
                <a:latin typeface="微软雅黑" pitchFamily="34" charset="-122"/>
                <a:ea typeface="微软雅黑" pitchFamily="34" charset="-122"/>
              </a:rPr>
              <a:t>(</a:t>
            </a:r>
            <a:r>
              <a:rPr lang="en-US" altLang="zh-CN" sz="2400" dirty="0">
                <a:solidFill>
                  <a:srgbClr val="FF00FF"/>
                </a:solidFill>
                <a:latin typeface="微软雅黑" pitchFamily="34" charset="-122"/>
                <a:ea typeface="微软雅黑" pitchFamily="34" charset="-122"/>
              </a:rPr>
              <a:t>Grade</a:t>
            </a:r>
            <a:r>
              <a:rPr lang="zh-CN" altLang="en-US" sz="2400" dirty="0">
                <a:solidFill>
                  <a:srgbClr val="FF00FF"/>
                </a:solidFill>
                <a:latin typeface="微软雅黑" pitchFamily="34" charset="-122"/>
                <a:ea typeface="微软雅黑" pitchFamily="34" charset="-122"/>
              </a:rPr>
              <a:t>)</a:t>
            </a:r>
            <a:r>
              <a:rPr lang="en-US" altLang="zh-CN" sz="2400" dirty="0">
                <a:solidFill>
                  <a:srgbClr val="FF00FF"/>
                </a:solidFill>
                <a:latin typeface="微软雅黑" pitchFamily="34" charset="-122"/>
                <a:ea typeface="微软雅黑" pitchFamily="34" charset="-122"/>
              </a:rPr>
              <a:t>&gt;=90</a:t>
            </a:r>
            <a:r>
              <a:rPr lang="zh-CN" altLang="en-US" sz="2400" dirty="0">
                <a:solidFill>
                  <a:srgbClr val="FF00FF"/>
                </a:solidFill>
                <a:latin typeface="微软雅黑" pitchFamily="34" charset="-122"/>
                <a:ea typeface="微软雅黑" pitchFamily="34" charset="-122"/>
              </a:rPr>
              <a:t>;</a:t>
            </a:r>
          </a:p>
        </p:txBody>
      </p:sp>
    </p:spTree>
    <p:extLst>
      <p:ext uri="{BB962C8B-B14F-4D97-AF65-F5344CB8AC3E}">
        <p14:creationId xmlns:p14="http://schemas.microsoft.com/office/powerpoint/2010/main" val="3346504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lstStyle/>
          <a:p>
            <a:pPr eaLnBrk="1" hangingPunct="1"/>
            <a:r>
              <a:rPr lang="zh-CN" altLang="en-US" sz="5000" dirty="0"/>
              <a:t>建立视图（续）</a:t>
            </a:r>
          </a:p>
        </p:txBody>
      </p:sp>
      <p:sp>
        <p:nvSpPr>
          <p:cNvPr id="44035" name="Rectangle 3"/>
          <p:cNvSpPr>
            <a:spLocks noGrp="1" noChangeArrowheads="1"/>
          </p:cNvSpPr>
          <p:nvPr>
            <p:ph type="body" idx="4294967295"/>
          </p:nvPr>
        </p:nvSpPr>
        <p:spPr>
          <a:xfrm>
            <a:off x="514350" y="1628800"/>
            <a:ext cx="9021638" cy="5229201"/>
          </a:xfrm>
        </p:spPr>
        <p:txBody>
          <a:bodyPr/>
          <a:lstStyle/>
          <a:p>
            <a:pPr eaLnBrk="1" hangingPunct="1">
              <a:lnSpc>
                <a:spcPct val="120000"/>
              </a:lnSpc>
              <a:spcBef>
                <a:spcPct val="0"/>
              </a:spcBef>
            </a:pPr>
            <a:r>
              <a:rPr lang="en-US" altLang="zh-CN" sz="2400" dirty="0">
                <a:latin typeface="微软雅黑" pitchFamily="34" charset="-122"/>
                <a:ea typeface="微软雅黑" pitchFamily="34" charset="-122"/>
              </a:rPr>
              <a:t>WITH CHECK OPTION</a:t>
            </a:r>
          </a:p>
          <a:p>
            <a:pPr lvl="1" eaLnBrk="1" hangingPunct="1">
              <a:lnSpc>
                <a:spcPct val="120000"/>
              </a:lnSpc>
              <a:spcBef>
                <a:spcPct val="0"/>
              </a:spcBef>
            </a:pPr>
            <a:r>
              <a:rPr lang="zh-CN" altLang="en-US" sz="2400" dirty="0">
                <a:latin typeface="微软雅黑" pitchFamily="34" charset="-122"/>
                <a:ea typeface="微软雅黑" pitchFamily="34" charset="-122"/>
              </a:rPr>
              <a:t>对视图进行</a:t>
            </a:r>
            <a:r>
              <a:rPr lang="en-US" altLang="zh-CN" sz="2400" dirty="0">
                <a:latin typeface="微软雅黑" pitchFamily="34" charset="-122"/>
                <a:ea typeface="微软雅黑" pitchFamily="34" charset="-122"/>
              </a:rPr>
              <a:t>UPDATE</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INSERT</a:t>
            </a:r>
            <a:r>
              <a:rPr lang="zh-CN" altLang="en-US" sz="2400" dirty="0">
                <a:latin typeface="微软雅黑" pitchFamily="34" charset="-122"/>
                <a:ea typeface="微软雅黑" pitchFamily="34" charset="-122"/>
              </a:rPr>
              <a:t>和</a:t>
            </a:r>
            <a:r>
              <a:rPr lang="en-US" altLang="zh-CN" sz="2400" dirty="0">
                <a:latin typeface="微软雅黑" pitchFamily="34" charset="-122"/>
                <a:ea typeface="微软雅黑" pitchFamily="34" charset="-122"/>
              </a:rPr>
              <a:t>DELETE</a:t>
            </a:r>
            <a:r>
              <a:rPr lang="zh-CN" altLang="en-US" sz="2400" dirty="0">
                <a:latin typeface="微软雅黑" pitchFamily="34" charset="-122"/>
                <a:ea typeface="微软雅黑" pitchFamily="34" charset="-122"/>
              </a:rPr>
              <a:t>操作时要保证更新、插入或删除的行</a:t>
            </a:r>
            <a:r>
              <a:rPr lang="zh-CN" altLang="en-US" sz="2400" dirty="0">
                <a:highlight>
                  <a:srgbClr val="FFFF00"/>
                </a:highlight>
                <a:latin typeface="微软雅黑" pitchFamily="34" charset="-122"/>
                <a:ea typeface="微软雅黑" pitchFamily="34" charset="-122"/>
              </a:rPr>
              <a:t>满足视图定义中的谓词条件</a:t>
            </a:r>
            <a:r>
              <a:rPr lang="zh-CN" altLang="en-US" sz="2400" dirty="0">
                <a:latin typeface="微软雅黑" pitchFamily="34" charset="-122"/>
                <a:ea typeface="微软雅黑" pitchFamily="34" charset="-122"/>
              </a:rPr>
              <a:t>（即子查询中的条件表达式）</a:t>
            </a:r>
          </a:p>
          <a:p>
            <a:pPr eaLnBrk="1" hangingPunct="1">
              <a:lnSpc>
                <a:spcPct val="120000"/>
              </a:lnSpc>
              <a:spcBef>
                <a:spcPct val="0"/>
              </a:spcBef>
            </a:pPr>
            <a:r>
              <a:rPr lang="zh-CN" altLang="en-US" sz="2400" dirty="0">
                <a:latin typeface="微软雅黑" pitchFamily="34" charset="-122"/>
                <a:ea typeface="微软雅黑" pitchFamily="34" charset="-122"/>
              </a:rPr>
              <a:t>子查询可以是任意的</a:t>
            </a:r>
            <a:r>
              <a:rPr lang="en-US" altLang="zh-CN" sz="2400" dirty="0">
                <a:latin typeface="微软雅黑" pitchFamily="34" charset="-122"/>
                <a:ea typeface="微软雅黑" pitchFamily="34" charset="-122"/>
              </a:rPr>
              <a:t>SELECT</a:t>
            </a:r>
            <a:r>
              <a:rPr lang="zh-CN" altLang="en-US" sz="2400" dirty="0">
                <a:latin typeface="微软雅黑" pitchFamily="34" charset="-122"/>
                <a:ea typeface="微软雅黑" pitchFamily="34" charset="-122"/>
              </a:rPr>
              <a:t>语句，是否可以含有</a:t>
            </a:r>
            <a:r>
              <a:rPr lang="en-US" altLang="zh-CN" sz="2400" dirty="0">
                <a:latin typeface="微软雅黑" pitchFamily="34" charset="-122"/>
                <a:ea typeface="微软雅黑" pitchFamily="34" charset="-122"/>
              </a:rPr>
              <a:t>ORDER BY</a:t>
            </a:r>
            <a:r>
              <a:rPr lang="zh-CN" altLang="en-US" sz="2400" dirty="0">
                <a:latin typeface="微软雅黑" pitchFamily="34" charset="-122"/>
                <a:ea typeface="微软雅黑" pitchFamily="34" charset="-122"/>
              </a:rPr>
              <a:t>子句和</a:t>
            </a:r>
            <a:r>
              <a:rPr lang="en-US" altLang="zh-CN" sz="2400" dirty="0">
                <a:latin typeface="微软雅黑" pitchFamily="34" charset="-122"/>
                <a:ea typeface="微软雅黑" pitchFamily="34" charset="-122"/>
              </a:rPr>
              <a:t>DISTINCT</a:t>
            </a:r>
            <a:r>
              <a:rPr lang="zh-CN" altLang="en-US" sz="2400" dirty="0">
                <a:latin typeface="微软雅黑" pitchFamily="34" charset="-122"/>
                <a:ea typeface="微软雅黑" pitchFamily="34" charset="-122"/>
              </a:rPr>
              <a:t>短语，则决定具体系统的实现。</a:t>
            </a:r>
          </a:p>
        </p:txBody>
      </p:sp>
    </p:spTree>
    <p:extLst>
      <p:ext uri="{BB962C8B-B14F-4D97-AF65-F5344CB8AC3E}">
        <p14:creationId xmlns:p14="http://schemas.microsoft.com/office/powerpoint/2010/main" val="418181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zh-CN" altLang="en-US" sz="5000" dirty="0"/>
              <a:t>建立视图（续）</a:t>
            </a:r>
          </a:p>
        </p:txBody>
      </p:sp>
      <p:sp>
        <p:nvSpPr>
          <p:cNvPr id="48131" name="Rectangle 3"/>
          <p:cNvSpPr>
            <a:spLocks noGrp="1" noChangeArrowheads="1"/>
          </p:cNvSpPr>
          <p:nvPr>
            <p:ph type="body" idx="4294967295"/>
          </p:nvPr>
        </p:nvSpPr>
        <p:spPr>
          <a:xfrm>
            <a:off x="687587" y="1484783"/>
            <a:ext cx="8743950" cy="4546129"/>
          </a:xfrm>
        </p:spPr>
        <p:txBody>
          <a:bodyPr/>
          <a:lstStyle/>
          <a:p>
            <a:pPr eaLnBrk="1" hangingPunct="1">
              <a:lnSpc>
                <a:spcPct val="130000"/>
              </a:lnSpc>
              <a:buFont typeface="Wingdings" pitchFamily="2" charset="2"/>
              <a:buNone/>
            </a:pP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3.85]</a:t>
            </a:r>
            <a:r>
              <a:rPr lang="zh-CN" altLang="en-US" sz="2400" dirty="0">
                <a:latin typeface="微软雅黑" pitchFamily="34" charset="-122"/>
                <a:ea typeface="微软雅黑" pitchFamily="34" charset="-122"/>
              </a:rPr>
              <a:t>建立信息系学生的视图，并要求进行修改和插入操作时仍需保证该视图只有信息系的学生 。</a:t>
            </a:r>
          </a:p>
          <a:p>
            <a:pPr eaLnBrk="1" hangingPunct="1">
              <a:lnSpc>
                <a:spcPct val="130000"/>
              </a:lnSpc>
              <a:buFont typeface="Wingdings" pitchFamily="2" charset="2"/>
              <a:buNone/>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CREATE VIEW </a:t>
            </a:r>
            <a:r>
              <a:rPr lang="en-US" altLang="zh-CN" sz="2400" dirty="0" err="1">
                <a:latin typeface="微软雅黑" pitchFamily="34" charset="-122"/>
                <a:ea typeface="微软雅黑" pitchFamily="34" charset="-122"/>
              </a:rPr>
              <a:t>IS_Student</a:t>
            </a:r>
            <a:endParaRPr lang="en-US" altLang="zh-CN" sz="2400" dirty="0">
              <a:latin typeface="微软雅黑" pitchFamily="34" charset="-122"/>
              <a:ea typeface="微软雅黑" pitchFamily="34" charset="-122"/>
            </a:endParaRPr>
          </a:p>
          <a:p>
            <a:pPr eaLnBrk="1" hangingPunct="1">
              <a:lnSpc>
                <a:spcPct val="130000"/>
              </a:lnSpc>
              <a:buFont typeface="Wingdings" pitchFamily="2" charset="2"/>
              <a:buNone/>
            </a:pPr>
            <a:r>
              <a:rPr lang="en-US" altLang="zh-CN" sz="2400" dirty="0">
                <a:latin typeface="微软雅黑" pitchFamily="34" charset="-122"/>
                <a:ea typeface="微软雅黑" pitchFamily="34" charset="-122"/>
              </a:rPr>
              <a:t>        AS </a:t>
            </a:r>
          </a:p>
          <a:p>
            <a:pPr eaLnBrk="1" hangingPunct="1">
              <a:lnSpc>
                <a:spcPct val="130000"/>
              </a:lnSpc>
              <a:buFont typeface="Wingdings" pitchFamily="2" charset="2"/>
              <a:buNone/>
            </a:pPr>
            <a:r>
              <a:rPr lang="en-US" altLang="zh-CN" sz="2400" dirty="0">
                <a:latin typeface="微软雅黑" pitchFamily="34" charset="-122"/>
                <a:ea typeface="微软雅黑" pitchFamily="34" charset="-122"/>
              </a:rPr>
              <a:t>        SELECT </a:t>
            </a:r>
            <a:r>
              <a:rPr lang="en-US" altLang="zh-CN" sz="2400" dirty="0" err="1">
                <a:latin typeface="微软雅黑" pitchFamily="34" charset="-122"/>
                <a:ea typeface="微软雅黑" pitchFamily="34" charset="-122"/>
              </a:rPr>
              <a:t>Sno</a:t>
            </a:r>
            <a:r>
              <a:rPr lang="zh-CN" altLang="en-US"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Sname</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Sage</a:t>
            </a:r>
          </a:p>
          <a:p>
            <a:pPr eaLnBrk="1" hangingPunct="1">
              <a:lnSpc>
                <a:spcPct val="130000"/>
              </a:lnSpc>
              <a:buFont typeface="Wingdings" pitchFamily="2" charset="2"/>
              <a:buNone/>
            </a:pPr>
            <a:r>
              <a:rPr lang="en-US" altLang="zh-CN" sz="2400" dirty="0">
                <a:latin typeface="微软雅黑" pitchFamily="34" charset="-122"/>
                <a:ea typeface="微软雅黑" pitchFamily="34" charset="-122"/>
              </a:rPr>
              <a:t>        FROM  Student</a:t>
            </a:r>
          </a:p>
          <a:p>
            <a:pPr eaLnBrk="1" hangingPunct="1">
              <a:lnSpc>
                <a:spcPct val="130000"/>
              </a:lnSpc>
              <a:buFont typeface="Wingdings" pitchFamily="2" charset="2"/>
              <a:buNone/>
            </a:pPr>
            <a:r>
              <a:rPr lang="en-US" altLang="zh-CN" sz="2400" dirty="0">
                <a:latin typeface="微软雅黑" pitchFamily="34" charset="-122"/>
                <a:ea typeface="微软雅黑" pitchFamily="34" charset="-122"/>
              </a:rPr>
              <a:t>        WHERE  </a:t>
            </a:r>
            <a:r>
              <a:rPr lang="en-US" altLang="zh-CN" sz="2400" dirty="0" err="1">
                <a:latin typeface="微软雅黑" pitchFamily="34" charset="-122"/>
                <a:ea typeface="微软雅黑" pitchFamily="34" charset="-122"/>
              </a:rPr>
              <a:t>Sdept</a:t>
            </a:r>
            <a:r>
              <a:rPr lang="en-US" altLang="zh-CN" sz="2400" dirty="0">
                <a:latin typeface="微软雅黑" pitchFamily="34" charset="-122"/>
                <a:ea typeface="微软雅黑" pitchFamily="34" charset="-122"/>
              </a:rPr>
              <a:t>= 'IS'</a:t>
            </a:r>
          </a:p>
          <a:p>
            <a:pPr eaLnBrk="1" hangingPunct="1">
              <a:lnSpc>
                <a:spcPct val="130000"/>
              </a:lnSpc>
              <a:buFont typeface="Wingdings" pitchFamily="2" charset="2"/>
              <a:buNone/>
            </a:pPr>
            <a:r>
              <a:rPr lang="en-US" altLang="zh-CN" sz="2400" dirty="0">
                <a:latin typeface="微软雅黑" pitchFamily="34" charset="-122"/>
                <a:ea typeface="微软雅黑" pitchFamily="34" charset="-122"/>
              </a:rPr>
              <a:t>        </a:t>
            </a:r>
            <a:r>
              <a:rPr lang="en-US" altLang="zh-CN" sz="2400" dirty="0">
                <a:solidFill>
                  <a:srgbClr val="FF0000"/>
                </a:solidFill>
                <a:latin typeface="微软雅黑" pitchFamily="34" charset="-122"/>
                <a:ea typeface="微软雅黑" pitchFamily="34" charset="-122"/>
              </a:rPr>
              <a:t>WITH CHECK OPTION</a:t>
            </a:r>
            <a:r>
              <a:rPr lang="zh-CN" altLang="en-US" sz="2400" dirty="0">
                <a:solidFill>
                  <a:srgbClr val="FF0000"/>
                </a:solidFill>
                <a:latin typeface="微软雅黑" pitchFamily="34" charset="-122"/>
                <a:ea typeface="微软雅黑" pitchFamily="34" charset="-122"/>
              </a:rPr>
              <a:t>;</a:t>
            </a:r>
          </a:p>
        </p:txBody>
      </p:sp>
    </p:spTree>
    <p:extLst>
      <p:ext uri="{BB962C8B-B14F-4D97-AF65-F5344CB8AC3E}">
        <p14:creationId xmlns:p14="http://schemas.microsoft.com/office/powerpoint/2010/main" val="1927238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eaLnBrk="1" hangingPunct="1"/>
            <a:r>
              <a:rPr lang="zh-CN" altLang="en-US" sz="5000" dirty="0"/>
              <a:t>建立视图（续）</a:t>
            </a:r>
          </a:p>
        </p:txBody>
      </p:sp>
      <p:sp>
        <p:nvSpPr>
          <p:cNvPr id="49155" name="Rectangle 3"/>
          <p:cNvSpPr>
            <a:spLocks noGrp="1" noChangeArrowheads="1"/>
          </p:cNvSpPr>
          <p:nvPr>
            <p:ph type="body" idx="4294967295"/>
          </p:nvPr>
        </p:nvSpPr>
        <p:spPr>
          <a:xfrm>
            <a:off x="333973" y="1556792"/>
            <a:ext cx="9490048" cy="4177258"/>
          </a:xfrm>
        </p:spPr>
        <p:txBody>
          <a:bodyPr/>
          <a:lstStyle/>
          <a:p>
            <a:pPr>
              <a:lnSpc>
                <a:spcPct val="130000"/>
              </a:lnSpc>
            </a:pPr>
            <a:r>
              <a:rPr lang="zh-CN" altLang="en-US" sz="2400" dirty="0">
                <a:latin typeface="微软雅黑" pitchFamily="34" charset="-122"/>
                <a:ea typeface="微软雅黑" pitchFamily="34" charset="-122"/>
              </a:rPr>
              <a:t>定义</a:t>
            </a:r>
            <a:r>
              <a:rPr lang="en-US" altLang="zh-CN" sz="2400" dirty="0" err="1">
                <a:latin typeface="微软雅黑" pitchFamily="34" charset="-122"/>
                <a:ea typeface="微软雅黑" pitchFamily="34" charset="-122"/>
              </a:rPr>
              <a:t>IS_Student</a:t>
            </a:r>
            <a:r>
              <a:rPr lang="zh-CN" altLang="en-US" sz="2400" dirty="0">
                <a:latin typeface="微软雅黑" pitchFamily="34" charset="-122"/>
                <a:ea typeface="微软雅黑" pitchFamily="34" charset="-122"/>
              </a:rPr>
              <a:t>视图时加上了</a:t>
            </a:r>
            <a:r>
              <a:rPr lang="en-US" altLang="zh-CN" sz="2400" dirty="0">
                <a:latin typeface="微软雅黑" pitchFamily="34" charset="-122"/>
                <a:ea typeface="微软雅黑" pitchFamily="34" charset="-122"/>
              </a:rPr>
              <a:t>WITH CHECK OPTION</a:t>
            </a:r>
            <a:r>
              <a:rPr lang="zh-CN" altLang="en-US" sz="2400" dirty="0">
                <a:latin typeface="微软雅黑" pitchFamily="34" charset="-122"/>
                <a:ea typeface="微软雅黑" pitchFamily="34" charset="-122"/>
              </a:rPr>
              <a:t>子句，对该视图进行插入、修改和删除操作时，</a:t>
            </a:r>
            <a:r>
              <a:rPr lang="en-US" altLang="zh-CN" sz="2400" dirty="0">
                <a:latin typeface="微软雅黑" pitchFamily="34" charset="-122"/>
                <a:ea typeface="微软雅黑" pitchFamily="34" charset="-122"/>
              </a:rPr>
              <a:t>RDBMS</a:t>
            </a:r>
            <a:r>
              <a:rPr lang="zh-CN" altLang="en-US" sz="2400" dirty="0">
                <a:latin typeface="微软雅黑" pitchFamily="34" charset="-122"/>
                <a:ea typeface="微软雅黑" pitchFamily="34" charset="-122"/>
              </a:rPr>
              <a:t>会自动加上</a:t>
            </a:r>
            <a:r>
              <a:rPr lang="en-US" altLang="zh-CN" sz="2400" dirty="0" err="1">
                <a:latin typeface="微软雅黑" pitchFamily="34" charset="-122"/>
                <a:ea typeface="微软雅黑" pitchFamily="34" charset="-122"/>
              </a:rPr>
              <a:t>Sdept</a:t>
            </a:r>
            <a:r>
              <a:rPr lang="en-US" altLang="zh-CN" sz="2400" dirty="0">
                <a:latin typeface="微软雅黑" pitchFamily="34" charset="-122"/>
                <a:ea typeface="微软雅黑" pitchFamily="34" charset="-122"/>
              </a:rPr>
              <a:t>='IS'</a:t>
            </a:r>
            <a:r>
              <a:rPr lang="zh-CN" altLang="en-US" sz="2400" dirty="0">
                <a:latin typeface="微软雅黑" pitchFamily="34" charset="-122"/>
                <a:ea typeface="微软雅黑" pitchFamily="34" charset="-122"/>
              </a:rPr>
              <a:t>的条件。</a:t>
            </a:r>
          </a:p>
          <a:p>
            <a:pPr>
              <a:lnSpc>
                <a:spcPct val="130000"/>
              </a:lnSpc>
            </a:pPr>
            <a:r>
              <a:rPr lang="zh-CN" altLang="en-US" sz="2400" dirty="0">
                <a:latin typeface="微软雅黑" pitchFamily="34" charset="-122"/>
                <a:ea typeface="微软雅黑" pitchFamily="34" charset="-122"/>
              </a:rPr>
              <a:t>若一个视图是从单个基本表导出的，并且只是去掉了基本表的某些行和某些列，但保留了主码，我们称这类视图为</a:t>
            </a:r>
            <a:r>
              <a:rPr lang="zh-CN" altLang="en-US" sz="2400" dirty="0">
                <a:solidFill>
                  <a:srgbClr val="FF00FF"/>
                </a:solidFill>
                <a:latin typeface="微软雅黑" pitchFamily="34" charset="-122"/>
                <a:ea typeface="微软雅黑" pitchFamily="34" charset="-122"/>
              </a:rPr>
              <a:t>行列子集视图</a:t>
            </a:r>
            <a:r>
              <a:rPr lang="zh-CN" altLang="en-US" sz="2400" dirty="0">
                <a:latin typeface="微软雅黑" pitchFamily="34" charset="-122"/>
                <a:ea typeface="微软雅黑" pitchFamily="34" charset="-122"/>
              </a:rPr>
              <a:t>。</a:t>
            </a:r>
          </a:p>
          <a:p>
            <a:pPr lvl="1">
              <a:lnSpc>
                <a:spcPct val="130000"/>
              </a:lnSpc>
            </a:pPr>
            <a:r>
              <a:rPr lang="en-US" altLang="zh-CN" sz="2400" dirty="0" err="1">
                <a:latin typeface="微软雅黑" pitchFamily="34" charset="-122"/>
                <a:ea typeface="微软雅黑" pitchFamily="34" charset="-122"/>
              </a:rPr>
              <a:t>IS_Student</a:t>
            </a:r>
            <a:r>
              <a:rPr lang="zh-CN" altLang="en-US" sz="2400" dirty="0">
                <a:latin typeface="微软雅黑" pitchFamily="34" charset="-122"/>
                <a:ea typeface="微软雅黑" pitchFamily="34" charset="-122"/>
              </a:rPr>
              <a:t>视图就是一个行列子集视图。</a:t>
            </a:r>
          </a:p>
        </p:txBody>
      </p:sp>
    </p:spTree>
    <p:extLst>
      <p:ext uri="{BB962C8B-B14F-4D97-AF65-F5344CB8AC3E}">
        <p14:creationId xmlns:p14="http://schemas.microsoft.com/office/powerpoint/2010/main" val="3594449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p:txBody>
          <a:bodyPr/>
          <a:lstStyle/>
          <a:p>
            <a:pPr eaLnBrk="1" hangingPunct="1"/>
            <a:r>
              <a:rPr lang="zh-CN" altLang="en-US" sz="5000" dirty="0"/>
              <a:t>更新视图（续）</a:t>
            </a:r>
          </a:p>
        </p:txBody>
      </p:sp>
      <p:sp>
        <p:nvSpPr>
          <p:cNvPr id="65539" name="Rectangle 3"/>
          <p:cNvSpPr>
            <a:spLocks noGrp="1" noChangeArrowheads="1"/>
          </p:cNvSpPr>
          <p:nvPr>
            <p:ph type="body" idx="4294967295"/>
          </p:nvPr>
        </p:nvSpPr>
        <p:spPr>
          <a:xfrm>
            <a:off x="769740" y="1397719"/>
            <a:ext cx="8743950" cy="5127625"/>
          </a:xfrm>
        </p:spPr>
        <p:txBody>
          <a:bodyPr/>
          <a:lstStyle/>
          <a:p>
            <a:pPr eaLnBrk="1" hangingPunct="1">
              <a:lnSpc>
                <a:spcPct val="130000"/>
              </a:lnSpc>
              <a:buFont typeface="Wingdings" pitchFamily="2" charset="2"/>
              <a:buNone/>
            </a:pP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3.95]  </a:t>
            </a:r>
            <a:r>
              <a:rPr lang="zh-CN" altLang="en-US" sz="2400" dirty="0">
                <a:latin typeface="微软雅黑" pitchFamily="34" charset="-122"/>
                <a:ea typeface="微软雅黑" pitchFamily="34" charset="-122"/>
              </a:rPr>
              <a:t>将信息系学生视图</a:t>
            </a:r>
            <a:r>
              <a:rPr lang="en-US" altLang="zh-CN" sz="2400" dirty="0" err="1">
                <a:latin typeface="微软雅黑" pitchFamily="34" charset="-122"/>
                <a:ea typeface="微软雅黑" pitchFamily="34" charset="-122"/>
              </a:rPr>
              <a:t>IS_Student</a:t>
            </a:r>
            <a:r>
              <a:rPr lang="zh-CN" altLang="en-US" sz="2400" dirty="0">
                <a:latin typeface="微软雅黑" pitchFamily="34" charset="-122"/>
                <a:ea typeface="微软雅黑" pitchFamily="34" charset="-122"/>
              </a:rPr>
              <a:t>中学号</a:t>
            </a:r>
            <a:r>
              <a:rPr 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201215122”</a:t>
            </a:r>
            <a:r>
              <a:rPr lang="zh-CN" altLang="en-US" sz="2400" dirty="0">
                <a:latin typeface="微软雅黑" pitchFamily="34" charset="-122"/>
                <a:ea typeface="微软雅黑" pitchFamily="34" charset="-122"/>
              </a:rPr>
              <a:t>的学生姓名改为</a:t>
            </a:r>
            <a:r>
              <a:rPr lang="en-US"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刘辰</a:t>
            </a:r>
            <a:r>
              <a:rPr lang="en-US"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a:t>
            </a:r>
          </a:p>
          <a:p>
            <a:pPr lvl="2">
              <a:lnSpc>
                <a:spcPct val="130000"/>
              </a:lnSpc>
              <a:buFont typeface="Arial" pitchFamily="34" charset="0"/>
              <a:buNone/>
            </a:pPr>
            <a:r>
              <a:rPr lang="en-US" altLang="zh-CN" sz="2400" dirty="0">
                <a:latin typeface="微软雅黑" pitchFamily="34" charset="-122"/>
                <a:ea typeface="微软雅黑" pitchFamily="34" charset="-122"/>
              </a:rPr>
              <a:t>UPDATE </a:t>
            </a:r>
            <a:r>
              <a:rPr lang="en-US" altLang="zh-CN" sz="2400" dirty="0">
                <a:solidFill>
                  <a:srgbClr val="FF00FF"/>
                </a:solidFill>
                <a:latin typeface="微软雅黑" pitchFamily="34" charset="-122"/>
                <a:ea typeface="微软雅黑" pitchFamily="34" charset="-122"/>
              </a:rPr>
              <a:t> </a:t>
            </a:r>
            <a:r>
              <a:rPr lang="en-US" altLang="zh-CN" sz="2400" dirty="0" err="1">
                <a:solidFill>
                  <a:srgbClr val="FF00FF"/>
                </a:solidFill>
                <a:latin typeface="微软雅黑" pitchFamily="34" charset="-122"/>
                <a:ea typeface="微软雅黑" pitchFamily="34" charset="-122"/>
              </a:rPr>
              <a:t>IS_Student</a:t>
            </a:r>
            <a:endParaRPr lang="en-US" altLang="zh-CN" sz="2400" dirty="0">
              <a:solidFill>
                <a:srgbClr val="FF00FF"/>
              </a:solidFill>
              <a:latin typeface="微软雅黑" pitchFamily="34" charset="-122"/>
              <a:ea typeface="微软雅黑" pitchFamily="34" charset="-122"/>
            </a:endParaRPr>
          </a:p>
          <a:p>
            <a:pPr lvl="2">
              <a:lnSpc>
                <a:spcPct val="130000"/>
              </a:lnSpc>
              <a:buFont typeface="Arial" pitchFamily="34" charset="0"/>
              <a:buNone/>
            </a:pPr>
            <a:r>
              <a:rPr lang="en-US" altLang="zh-CN" sz="2400" dirty="0">
                <a:latin typeface="微软雅黑" pitchFamily="34" charset="-122"/>
                <a:ea typeface="微软雅黑" pitchFamily="34" charset="-122"/>
              </a:rPr>
              <a:t>SET  </a:t>
            </a:r>
            <a:r>
              <a:rPr lang="en-US" altLang="zh-CN" sz="2400" dirty="0" err="1">
                <a:latin typeface="微软雅黑" pitchFamily="34" charset="-122"/>
                <a:ea typeface="微软雅黑" pitchFamily="34" charset="-122"/>
              </a:rPr>
              <a:t>Sname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刘辰</a:t>
            </a:r>
            <a:r>
              <a:rPr lang="en-US" altLang="zh-CN" sz="2400" dirty="0">
                <a:latin typeface="微软雅黑" pitchFamily="34" charset="-122"/>
                <a:ea typeface="微软雅黑" pitchFamily="34" charset="-122"/>
              </a:rPr>
              <a:t>'</a:t>
            </a:r>
          </a:p>
          <a:p>
            <a:pPr lvl="2">
              <a:lnSpc>
                <a:spcPct val="130000"/>
              </a:lnSpc>
              <a:buFont typeface="Arial" pitchFamily="34" charset="0"/>
              <a:buNone/>
            </a:pPr>
            <a:r>
              <a:rPr lang="en-US" altLang="zh-CN" sz="2400" dirty="0">
                <a:latin typeface="微软雅黑" pitchFamily="34" charset="-122"/>
                <a:ea typeface="微软雅黑" pitchFamily="34" charset="-122"/>
              </a:rPr>
              <a:t>WHERE  </a:t>
            </a:r>
            <a:r>
              <a:rPr lang="en-US" altLang="zh-CN" sz="2400" dirty="0" err="1">
                <a:latin typeface="微软雅黑" pitchFamily="34" charset="-122"/>
                <a:ea typeface="微软雅黑" pitchFamily="34" charset="-122"/>
              </a:rPr>
              <a:t>Sno</a:t>
            </a:r>
            <a:r>
              <a:rPr lang="en-US" altLang="zh-CN" sz="2400" dirty="0">
                <a:latin typeface="微软雅黑" pitchFamily="34" charset="-122"/>
                <a:ea typeface="微软雅黑" pitchFamily="34" charset="-122"/>
              </a:rPr>
              <a:t>= ' 201215122 '</a:t>
            </a:r>
            <a:r>
              <a:rPr lang="zh-CN" altLang="en-US" sz="2400" dirty="0">
                <a:latin typeface="微软雅黑" pitchFamily="34" charset="-122"/>
                <a:ea typeface="微软雅黑" pitchFamily="34" charset="-122"/>
              </a:rPr>
              <a:t>;</a:t>
            </a:r>
          </a:p>
          <a:p>
            <a:pPr lvl="1">
              <a:lnSpc>
                <a:spcPct val="130000"/>
              </a:lnSpc>
              <a:buFont typeface="Wingdings" pitchFamily="2" charset="2"/>
              <a:buNone/>
            </a:pPr>
            <a:r>
              <a:rPr lang="zh-CN" altLang="en-US" sz="2400" dirty="0">
                <a:latin typeface="微软雅黑" pitchFamily="34" charset="-122"/>
                <a:ea typeface="微软雅黑" pitchFamily="34" charset="-122"/>
              </a:rPr>
              <a:t>转换后的语句：</a:t>
            </a:r>
          </a:p>
          <a:p>
            <a:pPr lvl="2">
              <a:lnSpc>
                <a:spcPct val="130000"/>
              </a:lnSpc>
              <a:buFont typeface="Arial" pitchFamily="34" charset="0"/>
              <a:buNone/>
            </a:pPr>
            <a:r>
              <a:rPr lang="en-US" altLang="zh-CN" sz="2400" dirty="0">
                <a:latin typeface="微软雅黑" pitchFamily="34" charset="-122"/>
                <a:ea typeface="微软雅黑" pitchFamily="34" charset="-122"/>
              </a:rPr>
              <a:t>UPDATE </a:t>
            </a:r>
            <a:r>
              <a:rPr lang="en-US" altLang="zh-CN" sz="2400" dirty="0">
                <a:solidFill>
                  <a:srgbClr val="FF00FF"/>
                </a:solidFill>
                <a:latin typeface="微软雅黑" pitchFamily="34" charset="-122"/>
                <a:ea typeface="微软雅黑" pitchFamily="34" charset="-122"/>
              </a:rPr>
              <a:t> Student</a:t>
            </a:r>
          </a:p>
          <a:p>
            <a:pPr lvl="2">
              <a:lnSpc>
                <a:spcPct val="130000"/>
              </a:lnSpc>
              <a:buFont typeface="Arial" pitchFamily="34" charset="0"/>
              <a:buNone/>
            </a:pPr>
            <a:r>
              <a:rPr lang="en-US" altLang="zh-CN" sz="2400" dirty="0">
                <a:latin typeface="微软雅黑" pitchFamily="34" charset="-122"/>
                <a:ea typeface="微软雅黑" pitchFamily="34" charset="-122"/>
              </a:rPr>
              <a:t>SET </a:t>
            </a:r>
            <a:r>
              <a:rPr lang="en-US" altLang="zh-CN" sz="2400" dirty="0" err="1">
                <a:latin typeface="微软雅黑" pitchFamily="34" charset="-122"/>
                <a:ea typeface="微软雅黑" pitchFamily="34" charset="-122"/>
              </a:rPr>
              <a:t>Sname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刘辰</a:t>
            </a:r>
            <a:r>
              <a:rPr lang="en-US" altLang="zh-CN" sz="2400" dirty="0">
                <a:latin typeface="微软雅黑" pitchFamily="34" charset="-122"/>
                <a:ea typeface="微软雅黑" pitchFamily="34" charset="-122"/>
              </a:rPr>
              <a:t>'</a:t>
            </a:r>
          </a:p>
          <a:p>
            <a:pPr lvl="2">
              <a:lnSpc>
                <a:spcPct val="130000"/>
              </a:lnSpc>
              <a:buFont typeface="Arial" pitchFamily="34" charset="0"/>
              <a:buNone/>
            </a:pPr>
            <a:r>
              <a:rPr lang="en-US" altLang="zh-CN" sz="2400" dirty="0">
                <a:latin typeface="微软雅黑" pitchFamily="34" charset="-122"/>
                <a:ea typeface="微软雅黑" pitchFamily="34" charset="-122"/>
              </a:rPr>
              <a:t>WHERE </a:t>
            </a:r>
            <a:r>
              <a:rPr lang="en-US" altLang="zh-CN" sz="2400" dirty="0" err="1">
                <a:latin typeface="微软雅黑" pitchFamily="34" charset="-122"/>
                <a:ea typeface="微软雅黑" pitchFamily="34" charset="-122"/>
              </a:rPr>
              <a:t>Sno</a:t>
            </a:r>
            <a:r>
              <a:rPr lang="en-US" altLang="zh-CN" sz="2400" dirty="0">
                <a:latin typeface="微软雅黑" pitchFamily="34" charset="-122"/>
                <a:ea typeface="微软雅黑" pitchFamily="34" charset="-122"/>
              </a:rPr>
              <a:t>= ' 201215122 ' AND </a:t>
            </a:r>
            <a:r>
              <a:rPr lang="en-US" altLang="zh-CN" sz="2400" dirty="0" err="1">
                <a:solidFill>
                  <a:srgbClr val="FF00FF"/>
                </a:solidFill>
                <a:latin typeface="微软雅黑" pitchFamily="34" charset="-122"/>
                <a:ea typeface="微软雅黑" pitchFamily="34" charset="-122"/>
              </a:rPr>
              <a:t>Sdept</a:t>
            </a:r>
            <a:r>
              <a:rPr lang="en-US" altLang="zh-CN" sz="2400" dirty="0">
                <a:solidFill>
                  <a:srgbClr val="FF00FF"/>
                </a:solidFill>
                <a:latin typeface="微软雅黑" pitchFamily="34" charset="-122"/>
                <a:ea typeface="微软雅黑" pitchFamily="34" charset="-122"/>
              </a:rPr>
              <a:t>= 'IS'</a:t>
            </a:r>
            <a:r>
              <a:rPr lang="zh-CN" altLang="en-US" sz="2400" dirty="0">
                <a:latin typeface="微软雅黑" pitchFamily="34" charset="-122"/>
                <a:ea typeface="微软雅黑" pitchFamily="34" charset="-122"/>
              </a:rPr>
              <a:t>;</a:t>
            </a:r>
          </a:p>
        </p:txBody>
      </p:sp>
    </p:spTree>
    <p:extLst>
      <p:ext uri="{BB962C8B-B14F-4D97-AF65-F5344CB8AC3E}">
        <p14:creationId xmlns:p14="http://schemas.microsoft.com/office/powerpoint/2010/main" val="1461795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zh-CN" altLang="en-US" sz="5000" dirty="0"/>
              <a:t>修改多个元组的值</a:t>
            </a:r>
          </a:p>
        </p:txBody>
      </p:sp>
      <p:sp>
        <p:nvSpPr>
          <p:cNvPr id="19459" name="Rectangle 3"/>
          <p:cNvSpPr>
            <a:spLocks noGrp="1" noChangeArrowheads="1"/>
          </p:cNvSpPr>
          <p:nvPr>
            <p:ph type="body" idx="4294967295"/>
          </p:nvPr>
        </p:nvSpPr>
        <p:spPr>
          <a:xfrm>
            <a:off x="514350" y="1916831"/>
            <a:ext cx="9258300" cy="4293469"/>
          </a:xfrm>
        </p:spPr>
        <p:txBody>
          <a:bodyPr/>
          <a:lstStyle/>
          <a:p>
            <a:pPr algn="just" eaLnBrk="1" hangingPunct="1">
              <a:buFont typeface="Wingdings" pitchFamily="2" charset="2"/>
              <a:buNone/>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3.74]  </a:t>
            </a:r>
            <a:r>
              <a:rPr lang="zh-CN" altLang="en-US" sz="2400" dirty="0">
                <a:latin typeface="微软雅黑" pitchFamily="34" charset="-122"/>
                <a:ea typeface="微软雅黑" pitchFamily="34" charset="-122"/>
              </a:rPr>
              <a:t>将所有学生的年龄增加</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岁。</a:t>
            </a:r>
          </a:p>
          <a:p>
            <a:pPr algn="just" eaLnBrk="1" hangingPunct="1">
              <a:lnSpc>
                <a:spcPct val="170000"/>
              </a:lnSpc>
              <a:buFont typeface="Wingdings" pitchFamily="2" charset="2"/>
              <a:buNone/>
            </a:pPr>
            <a:r>
              <a:rPr lang="zh-CN" altLang="en-US" sz="2400" dirty="0">
                <a:latin typeface="微软雅黑" pitchFamily="34" charset="-122"/>
                <a:ea typeface="微软雅黑" pitchFamily="34" charset="-122"/>
              </a:rPr>
              <a:t>         </a:t>
            </a:r>
          </a:p>
          <a:p>
            <a:pPr algn="just">
              <a:lnSpc>
                <a:spcPct val="150000"/>
              </a:lnSpc>
              <a:buNone/>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UPDATE Student</a:t>
            </a:r>
          </a:p>
          <a:p>
            <a:pPr algn="just">
              <a:lnSpc>
                <a:spcPct val="150000"/>
              </a:lnSpc>
              <a:buNone/>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SET Sage= Sage+1</a:t>
            </a:r>
            <a:r>
              <a:rPr lang="zh-CN" altLang="en-US" sz="2400" dirty="0">
                <a:latin typeface="微软雅黑" pitchFamily="34" charset="-122"/>
                <a:ea typeface="微软雅黑" pitchFamily="34" charset="-122"/>
              </a:rPr>
              <a:t>;</a:t>
            </a:r>
          </a:p>
          <a:p>
            <a:pPr algn="just" eaLnBrk="1" hangingPunct="1">
              <a:buFont typeface="Wingdings" pitchFamily="2" charset="2"/>
              <a:buNone/>
            </a:pPr>
            <a:endParaRPr lang="zh-CN" altLang="en-US" sz="2400" dirty="0">
              <a:latin typeface="微软雅黑" pitchFamily="34" charset="-122"/>
              <a:ea typeface="微软雅黑" pitchFamily="34" charset="-122"/>
            </a:endParaRPr>
          </a:p>
          <a:p>
            <a:pPr algn="just" eaLnBrk="1" hangingPunct="1">
              <a:buFont typeface="Wingdings" pitchFamily="2" charset="2"/>
              <a:buNone/>
            </a:pP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210189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p:txBody>
          <a:bodyPr/>
          <a:lstStyle/>
          <a:p>
            <a:pPr eaLnBrk="1" hangingPunct="1"/>
            <a:r>
              <a:rPr lang="zh-CN" altLang="en-US" sz="5000" dirty="0"/>
              <a:t>更新视图（续）</a:t>
            </a:r>
          </a:p>
        </p:txBody>
      </p:sp>
      <p:sp>
        <p:nvSpPr>
          <p:cNvPr id="66563" name="Rectangle 3"/>
          <p:cNvSpPr>
            <a:spLocks noGrp="1" noChangeArrowheads="1"/>
          </p:cNvSpPr>
          <p:nvPr>
            <p:ph type="body" idx="4294967295"/>
          </p:nvPr>
        </p:nvSpPr>
        <p:spPr/>
        <p:txBody>
          <a:bodyPr/>
          <a:lstStyle/>
          <a:p>
            <a:pPr marL="0" indent="0" eaLnBrk="1" hangingPunct="1">
              <a:buFont typeface="Wingdings" pitchFamily="2" charset="2"/>
              <a:buNone/>
            </a:pP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3.96]  </a:t>
            </a:r>
            <a:r>
              <a:rPr lang="zh-CN" altLang="en-US" sz="2400" dirty="0">
                <a:latin typeface="微软雅黑" pitchFamily="34" charset="-122"/>
                <a:ea typeface="微软雅黑" pitchFamily="34" charset="-122"/>
              </a:rPr>
              <a:t>向信息系学生视图</a:t>
            </a:r>
            <a:r>
              <a:rPr lang="en-US" altLang="zh-CN" sz="2400" dirty="0">
                <a:latin typeface="微软雅黑" pitchFamily="34" charset="-122"/>
                <a:ea typeface="微软雅黑" pitchFamily="34" charset="-122"/>
              </a:rPr>
              <a:t>IS_S</a:t>
            </a:r>
            <a:r>
              <a:rPr lang="zh-CN" altLang="en-US" sz="2400" dirty="0">
                <a:latin typeface="微软雅黑" pitchFamily="34" charset="-122"/>
                <a:ea typeface="微软雅黑" pitchFamily="34" charset="-122"/>
              </a:rPr>
              <a:t>中插入一个新的学生记录，其中学号为</a:t>
            </a:r>
            <a:r>
              <a:rPr 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201215129”</a:t>
            </a:r>
            <a:r>
              <a:rPr lang="zh-CN" altLang="en-US" sz="2400" dirty="0">
                <a:latin typeface="微软雅黑" pitchFamily="34" charset="-122"/>
                <a:ea typeface="微软雅黑" pitchFamily="34" charset="-122"/>
              </a:rPr>
              <a:t>，姓名为</a:t>
            </a:r>
            <a:r>
              <a:rPr lang="en-US"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赵新</a:t>
            </a:r>
            <a:r>
              <a:rPr lang="en-US"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，年龄为</a:t>
            </a:r>
            <a:r>
              <a:rPr lang="en-US" altLang="zh-CN" sz="2400" dirty="0">
                <a:latin typeface="微软雅黑" pitchFamily="34" charset="-122"/>
                <a:ea typeface="微软雅黑" pitchFamily="34" charset="-122"/>
              </a:rPr>
              <a:t>20</a:t>
            </a:r>
            <a:r>
              <a:rPr lang="zh-CN" altLang="en-US" sz="2400" dirty="0">
                <a:latin typeface="微软雅黑" pitchFamily="34" charset="-122"/>
                <a:ea typeface="微软雅黑" pitchFamily="34" charset="-122"/>
              </a:rPr>
              <a:t>岁</a:t>
            </a:r>
          </a:p>
          <a:p>
            <a:pPr lvl="1">
              <a:buFont typeface="Wingdings" pitchFamily="2" charset="2"/>
              <a:buNone/>
            </a:pPr>
            <a:r>
              <a:rPr lang="en-US" altLang="zh-CN" sz="2400" dirty="0">
                <a:latin typeface="微软雅黑" pitchFamily="34" charset="-122"/>
                <a:ea typeface="微软雅黑" pitchFamily="34" charset="-122"/>
              </a:rPr>
              <a:t>INSERT</a:t>
            </a:r>
          </a:p>
          <a:p>
            <a:pPr lvl="1">
              <a:buFont typeface="Wingdings" pitchFamily="2" charset="2"/>
              <a:buNone/>
            </a:pPr>
            <a:r>
              <a:rPr lang="en-US" altLang="zh-CN" sz="2400" dirty="0">
                <a:latin typeface="微软雅黑" pitchFamily="34" charset="-122"/>
                <a:ea typeface="微软雅黑" pitchFamily="34" charset="-122"/>
              </a:rPr>
              <a:t>INTO </a:t>
            </a:r>
            <a:r>
              <a:rPr lang="en-US" altLang="zh-CN" sz="2400" dirty="0" err="1">
                <a:solidFill>
                  <a:srgbClr val="FF00FF"/>
                </a:solidFill>
                <a:latin typeface="微软雅黑" pitchFamily="34" charset="-122"/>
                <a:ea typeface="微软雅黑" pitchFamily="34" charset="-122"/>
              </a:rPr>
              <a:t>IS_Student</a:t>
            </a:r>
            <a:endParaRPr lang="en-US" altLang="zh-CN" sz="2400" dirty="0">
              <a:solidFill>
                <a:srgbClr val="FF00FF"/>
              </a:solidFill>
              <a:latin typeface="微软雅黑" pitchFamily="34" charset="-122"/>
              <a:ea typeface="微软雅黑" pitchFamily="34" charset="-122"/>
            </a:endParaRPr>
          </a:p>
          <a:p>
            <a:pPr lvl="1">
              <a:buFont typeface="Wingdings" pitchFamily="2" charset="2"/>
              <a:buNone/>
            </a:pPr>
            <a:r>
              <a:rPr lang="en-US" altLang="zh-CN" sz="2400" dirty="0">
                <a:latin typeface="微软雅黑" pitchFamily="34" charset="-122"/>
                <a:ea typeface="微软雅黑" pitchFamily="34" charset="-122"/>
              </a:rPr>
              <a:t>VALUES</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‘201215129’,’</a:t>
            </a:r>
            <a:r>
              <a:rPr lang="zh-CN" altLang="en-US" sz="2400" dirty="0">
                <a:latin typeface="微软雅黑" pitchFamily="34" charset="-122"/>
                <a:ea typeface="微软雅黑" pitchFamily="34" charset="-122"/>
              </a:rPr>
              <a:t>赵新</a:t>
            </a:r>
            <a:r>
              <a:rPr 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,20</a:t>
            </a:r>
            <a:r>
              <a:rPr lang="zh-CN" altLang="en-US" sz="2400" dirty="0">
                <a:latin typeface="微软雅黑" pitchFamily="34" charset="-122"/>
                <a:ea typeface="微软雅黑" pitchFamily="34" charset="-122"/>
              </a:rPr>
              <a:t>);</a:t>
            </a:r>
          </a:p>
          <a:p>
            <a:pPr eaLnBrk="1" hangingPunct="1">
              <a:buFont typeface="Wingdings" pitchFamily="2" charset="2"/>
              <a:buNone/>
            </a:pPr>
            <a:r>
              <a:rPr lang="zh-CN" altLang="en-US" sz="2400" dirty="0">
                <a:latin typeface="微软雅黑" pitchFamily="34" charset="-122"/>
                <a:ea typeface="微软雅黑" pitchFamily="34" charset="-122"/>
              </a:rPr>
              <a:t>转换为对基本表的更新：</a:t>
            </a:r>
          </a:p>
          <a:p>
            <a:pPr lvl="1">
              <a:buFont typeface="Wingdings" pitchFamily="2" charset="2"/>
              <a:buNone/>
            </a:pPr>
            <a:r>
              <a:rPr lang="en-US" altLang="zh-CN" sz="2400" dirty="0">
                <a:latin typeface="微软雅黑" pitchFamily="34" charset="-122"/>
                <a:ea typeface="微软雅黑" pitchFamily="34" charset="-122"/>
              </a:rPr>
              <a:t>INSERT</a:t>
            </a:r>
          </a:p>
          <a:p>
            <a:pPr lvl="1">
              <a:buFont typeface="Wingdings" pitchFamily="2" charset="2"/>
              <a:buNone/>
            </a:pPr>
            <a:r>
              <a:rPr lang="en-US" altLang="zh-CN" sz="2400" dirty="0">
                <a:latin typeface="微软雅黑" pitchFamily="34" charset="-122"/>
                <a:ea typeface="微软雅黑" pitchFamily="34" charset="-122"/>
              </a:rPr>
              <a:t>INTO   </a:t>
            </a:r>
            <a:r>
              <a:rPr lang="en-US" altLang="zh-CN" sz="2400" dirty="0">
                <a:solidFill>
                  <a:srgbClr val="FF00FF"/>
                </a:solidFill>
                <a:latin typeface="微软雅黑" pitchFamily="34" charset="-122"/>
                <a:ea typeface="微软雅黑" pitchFamily="34" charset="-122"/>
              </a:rPr>
              <a:t>Student</a:t>
            </a:r>
            <a:r>
              <a:rPr lang="zh-CN" altLang="en-US"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Sno,Sname,Sage,</a:t>
            </a:r>
            <a:r>
              <a:rPr lang="en-US" altLang="zh-CN" sz="2400" dirty="0" err="1">
                <a:solidFill>
                  <a:srgbClr val="FF00FF"/>
                </a:solidFill>
                <a:latin typeface="微软雅黑" pitchFamily="34" charset="-122"/>
                <a:ea typeface="微软雅黑" pitchFamily="34" charset="-122"/>
              </a:rPr>
              <a:t>Sdept</a:t>
            </a:r>
            <a:r>
              <a:rPr lang="zh-CN" altLang="en-US" sz="2400" dirty="0">
                <a:latin typeface="微软雅黑" pitchFamily="34" charset="-122"/>
                <a:ea typeface="微软雅黑" pitchFamily="34" charset="-122"/>
              </a:rPr>
              <a:t>)</a:t>
            </a:r>
          </a:p>
          <a:p>
            <a:pPr lvl="1">
              <a:buFont typeface="Wingdings" pitchFamily="2" charset="2"/>
              <a:buNone/>
            </a:pPr>
            <a:r>
              <a:rPr lang="en-US" altLang="zh-CN" sz="2400" dirty="0">
                <a:latin typeface="微软雅黑" pitchFamily="34" charset="-122"/>
                <a:ea typeface="微软雅黑" pitchFamily="34" charset="-122"/>
              </a:rPr>
              <a:t>VALUES</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‘200215129 ','</a:t>
            </a:r>
            <a:r>
              <a:rPr lang="zh-CN" altLang="en-US" sz="2400" dirty="0">
                <a:latin typeface="微软雅黑" pitchFamily="34" charset="-122"/>
                <a:ea typeface="微软雅黑" pitchFamily="34" charset="-122"/>
              </a:rPr>
              <a:t>赵新</a:t>
            </a:r>
            <a:r>
              <a:rPr lang="en-US" altLang="zh-CN" sz="2400" dirty="0">
                <a:latin typeface="微软雅黑" pitchFamily="34" charset="-122"/>
                <a:ea typeface="微软雅黑" pitchFamily="34" charset="-122"/>
              </a:rPr>
              <a:t>',20,</a:t>
            </a:r>
            <a:r>
              <a:rPr lang="en-US" altLang="zh-CN" sz="2400" dirty="0">
                <a:solidFill>
                  <a:srgbClr val="FF00FF"/>
                </a:solidFill>
                <a:latin typeface="微软雅黑" pitchFamily="34" charset="-122"/>
                <a:ea typeface="微软雅黑" pitchFamily="34" charset="-122"/>
              </a:rPr>
              <a:t>'IS'</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a:t>
            </a:r>
          </a:p>
        </p:txBody>
      </p:sp>
    </p:spTree>
    <p:extLst>
      <p:ext uri="{BB962C8B-B14F-4D97-AF65-F5344CB8AC3E}">
        <p14:creationId xmlns:p14="http://schemas.microsoft.com/office/powerpoint/2010/main" val="4154336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p:txBody>
          <a:bodyPr/>
          <a:lstStyle/>
          <a:p>
            <a:pPr eaLnBrk="1" hangingPunct="1"/>
            <a:r>
              <a:rPr lang="zh-CN" altLang="en-US" sz="5000" dirty="0"/>
              <a:t>更新视图（续）</a:t>
            </a:r>
          </a:p>
        </p:txBody>
      </p:sp>
      <p:sp>
        <p:nvSpPr>
          <p:cNvPr id="67587" name="Rectangle 3"/>
          <p:cNvSpPr>
            <a:spLocks noGrp="1" noChangeArrowheads="1"/>
          </p:cNvSpPr>
          <p:nvPr>
            <p:ph type="body" idx="4294967295"/>
          </p:nvPr>
        </p:nvSpPr>
        <p:spPr>
          <a:xfrm>
            <a:off x="850106" y="1484784"/>
            <a:ext cx="8743950" cy="4823942"/>
          </a:xfrm>
        </p:spPr>
        <p:txBody>
          <a:bodyPr/>
          <a:lstStyle/>
          <a:p>
            <a:pPr marL="0" indent="0" eaLnBrk="1" hangingPunct="1">
              <a:lnSpc>
                <a:spcPct val="120000"/>
              </a:lnSpc>
              <a:buFont typeface="Wingdings" pitchFamily="2" charset="2"/>
              <a:buNone/>
            </a:pP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3.97]</a:t>
            </a:r>
            <a:r>
              <a:rPr lang="zh-CN" altLang="en-US" sz="2400" dirty="0">
                <a:latin typeface="微软雅黑" pitchFamily="34" charset="-122"/>
                <a:ea typeface="微软雅黑" pitchFamily="34" charset="-122"/>
              </a:rPr>
              <a:t>删除信息系学生视图</a:t>
            </a:r>
            <a:r>
              <a:rPr lang="en-US" altLang="zh-CN" sz="2400" dirty="0" err="1">
                <a:latin typeface="微软雅黑" pitchFamily="34" charset="-122"/>
                <a:ea typeface="微软雅黑" pitchFamily="34" charset="-122"/>
              </a:rPr>
              <a:t>IS_Student</a:t>
            </a:r>
            <a:r>
              <a:rPr lang="zh-CN" altLang="en-US" sz="2400" dirty="0">
                <a:latin typeface="微软雅黑" pitchFamily="34" charset="-122"/>
                <a:ea typeface="微软雅黑" pitchFamily="34" charset="-122"/>
              </a:rPr>
              <a:t>中学号为</a:t>
            </a:r>
            <a:r>
              <a:rPr 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201215129”</a:t>
            </a:r>
            <a:r>
              <a:rPr lang="zh-CN" altLang="en-US" sz="2400" dirty="0">
                <a:latin typeface="微软雅黑" pitchFamily="34" charset="-122"/>
                <a:ea typeface="微软雅黑" pitchFamily="34" charset="-122"/>
              </a:rPr>
              <a:t>的记录 </a:t>
            </a:r>
          </a:p>
          <a:p>
            <a:pPr lvl="1">
              <a:lnSpc>
                <a:spcPct val="120000"/>
              </a:lnSpc>
              <a:buFont typeface="Wingdings" pitchFamily="2" charset="2"/>
              <a:buNone/>
            </a:pPr>
            <a:r>
              <a:rPr lang="en-US" altLang="zh-CN" sz="2400" dirty="0">
                <a:latin typeface="微软雅黑" pitchFamily="34" charset="-122"/>
                <a:ea typeface="微软雅黑" pitchFamily="34" charset="-122"/>
              </a:rPr>
              <a:t>DELETE</a:t>
            </a:r>
          </a:p>
          <a:p>
            <a:pPr lvl="1">
              <a:lnSpc>
                <a:spcPct val="120000"/>
              </a:lnSpc>
              <a:buFont typeface="Wingdings" pitchFamily="2" charset="2"/>
              <a:buNone/>
            </a:pPr>
            <a:r>
              <a:rPr lang="en-US" altLang="zh-CN" sz="2400" dirty="0">
                <a:latin typeface="微软雅黑" pitchFamily="34" charset="-122"/>
                <a:ea typeface="微软雅黑" pitchFamily="34" charset="-122"/>
              </a:rPr>
              <a:t>FROM </a:t>
            </a:r>
            <a:r>
              <a:rPr lang="en-US" altLang="zh-CN" sz="2400" dirty="0" err="1">
                <a:solidFill>
                  <a:srgbClr val="FF00FF"/>
                </a:solidFill>
                <a:latin typeface="微软雅黑" pitchFamily="34" charset="-122"/>
                <a:ea typeface="微软雅黑" pitchFamily="34" charset="-122"/>
              </a:rPr>
              <a:t>IS_Student</a:t>
            </a:r>
            <a:endParaRPr lang="en-US" altLang="zh-CN" sz="2400" dirty="0">
              <a:solidFill>
                <a:srgbClr val="FF00FF"/>
              </a:solidFill>
              <a:latin typeface="微软雅黑" pitchFamily="34" charset="-122"/>
              <a:ea typeface="微软雅黑" pitchFamily="34" charset="-122"/>
            </a:endParaRPr>
          </a:p>
          <a:p>
            <a:pPr lvl="1">
              <a:lnSpc>
                <a:spcPct val="120000"/>
              </a:lnSpc>
              <a:buFont typeface="Wingdings" pitchFamily="2" charset="2"/>
              <a:buNone/>
            </a:pPr>
            <a:r>
              <a:rPr lang="en-US" altLang="zh-CN" sz="2400" dirty="0">
                <a:latin typeface="微软雅黑" pitchFamily="34" charset="-122"/>
                <a:ea typeface="微软雅黑" pitchFamily="34" charset="-122"/>
              </a:rPr>
              <a:t>WHERE </a:t>
            </a:r>
            <a:r>
              <a:rPr lang="en-US" altLang="zh-CN" sz="2400" dirty="0" err="1">
                <a:latin typeface="微软雅黑" pitchFamily="34" charset="-122"/>
                <a:ea typeface="微软雅黑" pitchFamily="34" charset="-122"/>
              </a:rPr>
              <a:t>Sno</a:t>
            </a:r>
            <a:r>
              <a:rPr lang="en-US" altLang="zh-CN" sz="2400" dirty="0">
                <a:latin typeface="微软雅黑" pitchFamily="34" charset="-122"/>
                <a:ea typeface="微软雅黑" pitchFamily="34" charset="-122"/>
              </a:rPr>
              <a:t>= ' 201215129 '</a:t>
            </a:r>
            <a:r>
              <a:rPr lang="zh-CN" altLang="en-US" sz="2400" dirty="0">
                <a:latin typeface="微软雅黑" pitchFamily="34" charset="-122"/>
                <a:ea typeface="微软雅黑" pitchFamily="34" charset="-122"/>
              </a:rPr>
              <a:t>;</a:t>
            </a:r>
          </a:p>
          <a:p>
            <a:pPr eaLnBrk="1" hangingPunct="1">
              <a:lnSpc>
                <a:spcPct val="120000"/>
              </a:lnSpc>
              <a:buFont typeface="Wingdings" pitchFamily="2" charset="2"/>
              <a:buNone/>
            </a:pPr>
            <a:r>
              <a:rPr lang="zh-CN" altLang="en-US" sz="2400" dirty="0">
                <a:latin typeface="微软雅黑" pitchFamily="34" charset="-122"/>
                <a:ea typeface="微软雅黑" pitchFamily="34" charset="-122"/>
              </a:rPr>
              <a:t>转换为对基本表的更新：</a:t>
            </a:r>
          </a:p>
          <a:p>
            <a:pPr lvl="1">
              <a:lnSpc>
                <a:spcPct val="120000"/>
              </a:lnSpc>
              <a:buFont typeface="Wingdings" pitchFamily="2" charset="2"/>
              <a:buNone/>
            </a:pPr>
            <a:r>
              <a:rPr lang="en-US" altLang="zh-CN" sz="2400" dirty="0">
                <a:latin typeface="微软雅黑" pitchFamily="34" charset="-122"/>
                <a:ea typeface="微软雅黑" pitchFamily="34" charset="-122"/>
              </a:rPr>
              <a:t>DELETE</a:t>
            </a:r>
          </a:p>
          <a:p>
            <a:pPr lvl="1">
              <a:lnSpc>
                <a:spcPct val="120000"/>
              </a:lnSpc>
              <a:buFont typeface="Wingdings" pitchFamily="2" charset="2"/>
              <a:buNone/>
            </a:pPr>
            <a:r>
              <a:rPr lang="en-US" altLang="zh-CN" sz="2400" dirty="0">
                <a:latin typeface="微软雅黑" pitchFamily="34" charset="-122"/>
                <a:ea typeface="微软雅黑" pitchFamily="34" charset="-122"/>
              </a:rPr>
              <a:t>FROM </a:t>
            </a:r>
            <a:r>
              <a:rPr lang="en-US" altLang="zh-CN" sz="2400" dirty="0">
                <a:solidFill>
                  <a:srgbClr val="FF00FF"/>
                </a:solidFill>
                <a:latin typeface="微软雅黑" pitchFamily="34" charset="-122"/>
                <a:ea typeface="微软雅黑" pitchFamily="34" charset="-122"/>
              </a:rPr>
              <a:t>Student</a:t>
            </a:r>
          </a:p>
          <a:p>
            <a:pPr lvl="1">
              <a:lnSpc>
                <a:spcPct val="120000"/>
              </a:lnSpc>
              <a:buFont typeface="Wingdings" pitchFamily="2" charset="2"/>
              <a:buNone/>
            </a:pPr>
            <a:r>
              <a:rPr lang="en-US" altLang="zh-CN" sz="2400" dirty="0">
                <a:latin typeface="微软雅黑" pitchFamily="34" charset="-122"/>
                <a:ea typeface="微软雅黑" pitchFamily="34" charset="-122"/>
              </a:rPr>
              <a:t>WHERE </a:t>
            </a:r>
            <a:r>
              <a:rPr lang="en-US" altLang="zh-CN" sz="2400" dirty="0" err="1">
                <a:latin typeface="微软雅黑" pitchFamily="34" charset="-122"/>
                <a:ea typeface="微软雅黑" pitchFamily="34" charset="-122"/>
              </a:rPr>
              <a:t>Sno</a:t>
            </a:r>
            <a:r>
              <a:rPr lang="en-US" altLang="zh-CN" sz="2400" dirty="0">
                <a:latin typeface="微软雅黑" pitchFamily="34" charset="-122"/>
                <a:ea typeface="微软雅黑" pitchFamily="34" charset="-122"/>
              </a:rPr>
              <a:t>= ' 201215129 ' AND </a:t>
            </a:r>
            <a:r>
              <a:rPr lang="en-US" altLang="zh-CN" sz="2400" dirty="0" err="1">
                <a:solidFill>
                  <a:srgbClr val="FF00FF"/>
                </a:solidFill>
                <a:latin typeface="微软雅黑" pitchFamily="34" charset="-122"/>
                <a:ea typeface="微软雅黑" pitchFamily="34" charset="-122"/>
              </a:rPr>
              <a:t>Sdept</a:t>
            </a:r>
            <a:r>
              <a:rPr lang="en-US" altLang="zh-CN" sz="2400" dirty="0">
                <a:solidFill>
                  <a:srgbClr val="FF00FF"/>
                </a:solidFill>
                <a:latin typeface="微软雅黑" pitchFamily="34" charset="-122"/>
                <a:ea typeface="微软雅黑" pitchFamily="34" charset="-122"/>
              </a:rPr>
              <a:t>= 'IS'</a:t>
            </a:r>
            <a:r>
              <a:rPr lang="zh-CN" altLang="en-US" sz="2400" dirty="0">
                <a:latin typeface="微软雅黑" pitchFamily="34" charset="-122"/>
                <a:ea typeface="微软雅黑" pitchFamily="34" charset="-122"/>
              </a:rPr>
              <a:t>;</a:t>
            </a:r>
          </a:p>
          <a:p>
            <a:pPr eaLnBrk="1" hangingPunct="1">
              <a:buFont typeface="Wingdings" pitchFamily="2" charset="2"/>
              <a:buNone/>
            </a:pP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1934412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p:txBody>
          <a:bodyPr/>
          <a:lstStyle/>
          <a:p>
            <a:pPr eaLnBrk="1" hangingPunct="1"/>
            <a:r>
              <a:rPr lang="zh-CN" altLang="en-US" sz="5000" dirty="0"/>
              <a:t>更新视图（续）</a:t>
            </a:r>
          </a:p>
        </p:txBody>
      </p:sp>
      <p:sp>
        <p:nvSpPr>
          <p:cNvPr id="68611" name="Rectangle 3"/>
          <p:cNvSpPr>
            <a:spLocks noGrp="1" noChangeArrowheads="1"/>
          </p:cNvSpPr>
          <p:nvPr>
            <p:ph type="body" idx="4294967295"/>
          </p:nvPr>
        </p:nvSpPr>
        <p:spPr>
          <a:xfrm>
            <a:off x="514350" y="1628799"/>
            <a:ext cx="9258300" cy="4581501"/>
          </a:xfrm>
        </p:spPr>
        <p:txBody>
          <a:bodyPr/>
          <a:lstStyle/>
          <a:p>
            <a:pPr eaLnBrk="1" hangingPunct="1"/>
            <a:r>
              <a:rPr lang="zh-CN" altLang="en-US" sz="2400" dirty="0">
                <a:latin typeface="微软雅黑" pitchFamily="34" charset="-122"/>
                <a:ea typeface="微软雅黑" pitchFamily="34" charset="-122"/>
              </a:rPr>
              <a:t>更新视图的限制：一些视图是不可更新的，因为对这些视图的更新不能唯一地有意义地转换成对相应基本表的更新</a:t>
            </a:r>
          </a:p>
          <a:p>
            <a:pPr eaLnBrk="1" hangingPunct="1">
              <a:buFont typeface="Wingdings" pitchFamily="2" charset="2"/>
              <a:buNone/>
            </a:pPr>
            <a:endParaRPr lang="zh-CN" altLang="en-US" sz="2400" dirty="0">
              <a:latin typeface="微软雅黑" pitchFamily="34" charset="-122"/>
              <a:ea typeface="微软雅黑" pitchFamily="34" charset="-122"/>
            </a:endParaRPr>
          </a:p>
          <a:p>
            <a:pPr lvl="1">
              <a:buFont typeface="Wingdings" pitchFamily="2" charset="2"/>
              <a:buNone/>
            </a:pPr>
            <a:r>
              <a:rPr lang="zh-CN" altLang="en-US" sz="2400" dirty="0">
                <a:latin typeface="微软雅黑" pitchFamily="34" charset="-122"/>
                <a:ea typeface="微软雅黑" pitchFamily="34" charset="-122"/>
              </a:rPr>
              <a:t>例：例</a:t>
            </a:r>
            <a:r>
              <a:rPr lang="en-US" altLang="zh-CN" sz="2400" dirty="0">
                <a:latin typeface="微软雅黑" pitchFamily="34" charset="-122"/>
                <a:ea typeface="微软雅黑" pitchFamily="34" charset="-122"/>
              </a:rPr>
              <a:t>3.89</a:t>
            </a:r>
            <a:r>
              <a:rPr lang="zh-CN" altLang="en-US" sz="2400" dirty="0">
                <a:latin typeface="微软雅黑" pitchFamily="34" charset="-122"/>
                <a:ea typeface="微软雅黑" pitchFamily="34" charset="-122"/>
              </a:rPr>
              <a:t>定义的视图</a:t>
            </a:r>
            <a:r>
              <a:rPr lang="en-US" altLang="zh-CN" sz="2400" dirty="0">
                <a:latin typeface="微软雅黑" pitchFamily="34" charset="-122"/>
                <a:ea typeface="微软雅黑" pitchFamily="34" charset="-122"/>
              </a:rPr>
              <a:t>S_G</a:t>
            </a:r>
            <a:r>
              <a:rPr lang="zh-CN" altLang="en-US" sz="2400" dirty="0">
                <a:latin typeface="微软雅黑" pitchFamily="34" charset="-122"/>
                <a:ea typeface="微软雅黑" pitchFamily="34" charset="-122"/>
              </a:rPr>
              <a:t>为不可更新视图。</a:t>
            </a:r>
            <a:endParaRPr lang="en-US" altLang="zh-CN" sz="2400" dirty="0">
              <a:latin typeface="微软雅黑" pitchFamily="34" charset="-122"/>
              <a:ea typeface="微软雅黑" pitchFamily="34" charset="-122"/>
            </a:endParaRPr>
          </a:p>
          <a:p>
            <a:pPr lvl="1">
              <a:buFont typeface="Wingdings" pitchFamily="2" charset="2"/>
              <a:buNone/>
            </a:pPr>
            <a:r>
              <a:rPr lang="en-US" altLang="zh-CN" sz="2400" dirty="0">
                <a:latin typeface="微软雅黑" pitchFamily="34" charset="-122"/>
                <a:ea typeface="微软雅黑" pitchFamily="34" charset="-122"/>
              </a:rPr>
              <a:t>		UPDATE  S_G</a:t>
            </a:r>
          </a:p>
          <a:p>
            <a:pPr lvl="1">
              <a:buFont typeface="Wingdings" pitchFamily="2" charset="2"/>
              <a:buNone/>
            </a:pPr>
            <a:r>
              <a:rPr lang="en-US" altLang="zh-CN" sz="2400" dirty="0">
                <a:latin typeface="微软雅黑" pitchFamily="34" charset="-122"/>
                <a:ea typeface="微软雅黑" pitchFamily="34" charset="-122"/>
              </a:rPr>
              <a:t>		SET  </a:t>
            </a:r>
            <a:r>
              <a:rPr lang="en-US" altLang="zh-CN" sz="2400" dirty="0" err="1">
                <a:solidFill>
                  <a:srgbClr val="FF00FF"/>
                </a:solidFill>
                <a:latin typeface="微软雅黑" pitchFamily="34" charset="-122"/>
                <a:ea typeface="微软雅黑" pitchFamily="34" charset="-122"/>
              </a:rPr>
              <a:t>Gavg</a:t>
            </a:r>
            <a:r>
              <a:rPr lang="en-US" altLang="zh-CN" sz="2400" dirty="0">
                <a:solidFill>
                  <a:srgbClr val="FF00FF"/>
                </a:solidFill>
                <a:latin typeface="微软雅黑" pitchFamily="34" charset="-122"/>
                <a:ea typeface="微软雅黑" pitchFamily="34" charset="-122"/>
              </a:rPr>
              <a:t>=90</a:t>
            </a:r>
          </a:p>
          <a:p>
            <a:pPr lvl="1">
              <a:buFont typeface="Wingdings" pitchFamily="2" charset="2"/>
              <a:buNone/>
            </a:pPr>
            <a:r>
              <a:rPr lang="en-US" altLang="zh-CN" sz="2400" dirty="0">
                <a:solidFill>
                  <a:srgbClr val="FF00FF"/>
                </a:solidFill>
                <a:latin typeface="微软雅黑" pitchFamily="34" charset="-122"/>
                <a:ea typeface="微软雅黑" pitchFamily="34" charset="-122"/>
              </a:rPr>
              <a:t>		</a:t>
            </a:r>
            <a:r>
              <a:rPr lang="en-US" altLang="zh-CN" sz="2400" dirty="0">
                <a:latin typeface="微软雅黑" pitchFamily="34" charset="-122"/>
                <a:ea typeface="微软雅黑" pitchFamily="34" charset="-122"/>
              </a:rPr>
              <a:t>WHERE  </a:t>
            </a:r>
            <a:r>
              <a:rPr lang="en-US" altLang="zh-CN" sz="2400" dirty="0" err="1">
                <a:latin typeface="微软雅黑" pitchFamily="34" charset="-122"/>
                <a:ea typeface="微软雅黑" pitchFamily="34" charset="-122"/>
              </a:rPr>
              <a:t>Sno</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201215121</a:t>
            </a:r>
            <a:r>
              <a:rPr lang="zh-CN" altLang="en-US" sz="2400" dirty="0">
                <a:latin typeface="微软雅黑" pitchFamily="34" charset="-122"/>
                <a:ea typeface="微软雅黑" pitchFamily="34" charset="-122"/>
              </a:rPr>
              <a:t>';</a:t>
            </a:r>
          </a:p>
          <a:p>
            <a:pPr lvl="1">
              <a:buFont typeface="Wingdings" pitchFamily="2" charset="2"/>
              <a:buNone/>
            </a:pPr>
            <a:endParaRPr lang="en-US" altLang="zh-CN" sz="2400" dirty="0">
              <a:latin typeface="微软雅黑" pitchFamily="34" charset="-122"/>
              <a:ea typeface="微软雅黑" pitchFamily="34" charset="-122"/>
            </a:endParaRPr>
          </a:p>
          <a:p>
            <a:pPr marL="1303338" lvl="1" indent="-676275">
              <a:buFont typeface="Wingdings" pitchFamily="2" charset="2"/>
              <a:buNone/>
            </a:pPr>
            <a:r>
              <a:rPr lang="zh-CN" altLang="en-US" sz="2400" dirty="0">
                <a:latin typeface="微软雅黑" pitchFamily="34" charset="-122"/>
                <a:ea typeface="微软雅黑" pitchFamily="34" charset="-122"/>
              </a:rPr>
              <a:t>这个对视图的更新无法转换成对基本表</a:t>
            </a:r>
            <a:r>
              <a:rPr lang="en-US" altLang="zh-CN" sz="2400" dirty="0">
                <a:latin typeface="微软雅黑" pitchFamily="34" charset="-122"/>
                <a:ea typeface="微软雅黑" pitchFamily="34" charset="-122"/>
              </a:rPr>
              <a:t>SC</a:t>
            </a:r>
            <a:r>
              <a:rPr lang="zh-CN" altLang="en-US" sz="2400" dirty="0">
                <a:latin typeface="微软雅黑" pitchFamily="34" charset="-122"/>
                <a:ea typeface="微软雅黑" pitchFamily="34" charset="-122"/>
              </a:rPr>
              <a:t>的更新</a:t>
            </a:r>
          </a:p>
        </p:txBody>
      </p:sp>
    </p:spTree>
    <p:extLst>
      <p:ext uri="{BB962C8B-B14F-4D97-AF65-F5344CB8AC3E}">
        <p14:creationId xmlns:p14="http://schemas.microsoft.com/office/powerpoint/2010/main" val="2790864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p:txBody>
          <a:bodyPr/>
          <a:lstStyle/>
          <a:p>
            <a:pPr eaLnBrk="1" hangingPunct="1"/>
            <a:r>
              <a:rPr lang="zh-CN" altLang="en-US" sz="5000" dirty="0"/>
              <a:t>更新视图（续）</a:t>
            </a:r>
          </a:p>
        </p:txBody>
      </p:sp>
      <p:sp>
        <p:nvSpPr>
          <p:cNvPr id="70659" name="Rectangle 3"/>
          <p:cNvSpPr>
            <a:spLocks noGrp="1" noChangeArrowheads="1"/>
          </p:cNvSpPr>
          <p:nvPr>
            <p:ph type="body" idx="4294967295"/>
          </p:nvPr>
        </p:nvSpPr>
        <p:spPr>
          <a:xfrm>
            <a:off x="123231" y="1484362"/>
            <a:ext cx="10126266" cy="5112990"/>
          </a:xfrm>
        </p:spPr>
        <p:txBody>
          <a:bodyPr/>
          <a:lstStyle/>
          <a:p>
            <a:pPr>
              <a:lnSpc>
                <a:spcPct val="120000"/>
              </a:lnSpc>
            </a:pPr>
            <a:r>
              <a:rPr lang="en-US" altLang="zh-CN" sz="2400" dirty="0">
                <a:latin typeface="微软雅黑" pitchFamily="34" charset="-122"/>
                <a:ea typeface="微软雅黑" pitchFamily="34" charset="-122"/>
              </a:rPr>
              <a:t>DB2</a:t>
            </a:r>
            <a:r>
              <a:rPr lang="zh-CN" altLang="en-US" sz="2400" dirty="0">
                <a:latin typeface="微软雅黑" pitchFamily="34" charset="-122"/>
                <a:ea typeface="微软雅黑" pitchFamily="34" charset="-122"/>
              </a:rPr>
              <a:t>对视图更新的限制：</a:t>
            </a:r>
          </a:p>
          <a:p>
            <a:pPr lvl="1">
              <a:lnSpc>
                <a:spcPct val="120000"/>
              </a:lnSpc>
            </a:pPr>
            <a:r>
              <a:rPr lang="zh-CN" altLang="en-US" sz="2400" dirty="0">
                <a:latin typeface="微软雅黑" pitchFamily="34" charset="-122"/>
                <a:ea typeface="微软雅黑" pitchFamily="34" charset="-122"/>
              </a:rPr>
              <a:t>若视图是由两个以上基本表导出的，则此视图不允许更新。</a:t>
            </a:r>
          </a:p>
          <a:p>
            <a:pPr lvl="1">
              <a:lnSpc>
                <a:spcPct val="120000"/>
              </a:lnSpc>
            </a:pPr>
            <a:r>
              <a:rPr lang="zh-CN" altLang="en-US" sz="2400" dirty="0">
                <a:latin typeface="微软雅黑" pitchFamily="34" charset="-122"/>
                <a:ea typeface="微软雅黑" pitchFamily="34" charset="-122"/>
              </a:rPr>
              <a:t>若视图的字段来自字段表达式或常数，则不允许对此视图执行</a:t>
            </a:r>
            <a:r>
              <a:rPr lang="en-US" altLang="zh-CN" sz="2400" dirty="0">
                <a:latin typeface="微软雅黑" pitchFamily="34" charset="-122"/>
                <a:ea typeface="微软雅黑" pitchFamily="34" charset="-122"/>
              </a:rPr>
              <a:t>INSERT</a:t>
            </a:r>
            <a:r>
              <a:rPr lang="zh-CN" altLang="en-US" sz="2400" dirty="0">
                <a:latin typeface="微软雅黑" pitchFamily="34" charset="-122"/>
                <a:ea typeface="微软雅黑" pitchFamily="34" charset="-122"/>
              </a:rPr>
              <a:t>和</a:t>
            </a:r>
            <a:r>
              <a:rPr lang="en-US" altLang="zh-CN" sz="2400" dirty="0">
                <a:latin typeface="微软雅黑" pitchFamily="34" charset="-122"/>
                <a:ea typeface="微软雅黑" pitchFamily="34" charset="-122"/>
              </a:rPr>
              <a:t>UPDATE</a:t>
            </a:r>
            <a:r>
              <a:rPr lang="zh-CN" altLang="en-US" sz="2400" dirty="0">
                <a:latin typeface="微软雅黑" pitchFamily="34" charset="-122"/>
                <a:ea typeface="微软雅黑" pitchFamily="34" charset="-122"/>
              </a:rPr>
              <a:t>操作，但允许执行</a:t>
            </a:r>
            <a:r>
              <a:rPr lang="en-US" altLang="zh-CN" sz="2400" dirty="0">
                <a:latin typeface="微软雅黑" pitchFamily="34" charset="-122"/>
                <a:ea typeface="微软雅黑" pitchFamily="34" charset="-122"/>
              </a:rPr>
              <a:t>DELETE</a:t>
            </a:r>
            <a:r>
              <a:rPr lang="zh-CN" altLang="en-US" sz="2400" dirty="0">
                <a:latin typeface="微软雅黑" pitchFamily="34" charset="-122"/>
                <a:ea typeface="微软雅黑" pitchFamily="34" charset="-122"/>
              </a:rPr>
              <a:t>操作。</a:t>
            </a:r>
          </a:p>
          <a:p>
            <a:pPr lvl="1">
              <a:lnSpc>
                <a:spcPct val="120000"/>
              </a:lnSpc>
            </a:pPr>
            <a:r>
              <a:rPr lang="zh-CN" altLang="en-US" sz="2400" dirty="0">
                <a:latin typeface="微软雅黑" pitchFamily="34" charset="-122"/>
                <a:ea typeface="微软雅黑" pitchFamily="34" charset="-122"/>
              </a:rPr>
              <a:t>若视图的字段来自集函数，则此视图不允许更新。</a:t>
            </a:r>
          </a:p>
          <a:p>
            <a:pPr lvl="1">
              <a:lnSpc>
                <a:spcPct val="120000"/>
              </a:lnSpc>
            </a:pPr>
            <a:r>
              <a:rPr lang="zh-CN" altLang="en-US" sz="2400" dirty="0">
                <a:latin typeface="微软雅黑" pitchFamily="34" charset="-122"/>
                <a:ea typeface="微软雅黑" pitchFamily="34" charset="-122"/>
              </a:rPr>
              <a:t>若视图定义中含有</a:t>
            </a:r>
            <a:r>
              <a:rPr lang="en-US" altLang="zh-CN" sz="2400" dirty="0">
                <a:latin typeface="微软雅黑" pitchFamily="34" charset="-122"/>
                <a:ea typeface="微软雅黑" pitchFamily="34" charset="-122"/>
              </a:rPr>
              <a:t>GROUP BY</a:t>
            </a:r>
            <a:r>
              <a:rPr lang="zh-CN" altLang="en-US" sz="2400" dirty="0">
                <a:latin typeface="微软雅黑" pitchFamily="34" charset="-122"/>
                <a:ea typeface="微软雅黑" pitchFamily="34" charset="-122"/>
              </a:rPr>
              <a:t>子句，则此视图不允许更新。</a:t>
            </a:r>
          </a:p>
          <a:p>
            <a:pPr lvl="1">
              <a:lnSpc>
                <a:spcPct val="120000"/>
              </a:lnSpc>
            </a:pPr>
            <a:r>
              <a:rPr lang="zh-CN" altLang="en-US" sz="2400" dirty="0">
                <a:latin typeface="微软雅黑" pitchFamily="34" charset="-122"/>
                <a:ea typeface="微软雅黑" pitchFamily="34" charset="-122"/>
              </a:rPr>
              <a:t>若视图定义中含有</a:t>
            </a:r>
            <a:r>
              <a:rPr lang="en-US" altLang="zh-CN" sz="2400" dirty="0">
                <a:latin typeface="微软雅黑" pitchFamily="34" charset="-122"/>
                <a:ea typeface="微软雅黑" pitchFamily="34" charset="-122"/>
              </a:rPr>
              <a:t>DISTINCT</a:t>
            </a:r>
            <a:r>
              <a:rPr lang="zh-CN" altLang="en-US" sz="2400" dirty="0">
                <a:latin typeface="微软雅黑" pitchFamily="34" charset="-122"/>
                <a:ea typeface="微软雅黑" pitchFamily="34" charset="-122"/>
              </a:rPr>
              <a:t>短语，则此视图不允许更新。</a:t>
            </a:r>
            <a:endParaRPr lang="en-US" altLang="zh-CN" sz="2400" dirty="0">
              <a:latin typeface="微软雅黑" pitchFamily="34" charset="-122"/>
              <a:ea typeface="微软雅黑" pitchFamily="34" charset="-122"/>
            </a:endParaRPr>
          </a:p>
          <a:p>
            <a:pPr lvl="1">
              <a:lnSpc>
                <a:spcPct val="120000"/>
              </a:lnSpc>
            </a:pPr>
            <a:r>
              <a:rPr lang="zh-CN" altLang="en-US" sz="2400" dirty="0">
                <a:latin typeface="微软雅黑" pitchFamily="34" charset="-122"/>
                <a:ea typeface="微软雅黑" pitchFamily="34" charset="-122"/>
              </a:rPr>
              <a:t>若视图定义中有嵌套查询，并且内层查询的</a:t>
            </a:r>
            <a:r>
              <a:rPr lang="en-US" altLang="zh-CN" sz="2400" dirty="0">
                <a:latin typeface="微软雅黑" pitchFamily="34" charset="-122"/>
                <a:ea typeface="微软雅黑" pitchFamily="34" charset="-122"/>
              </a:rPr>
              <a:t>FROM</a:t>
            </a:r>
            <a:r>
              <a:rPr lang="zh-CN" altLang="en-US" sz="2400" dirty="0">
                <a:latin typeface="微软雅黑" pitchFamily="34" charset="-122"/>
                <a:ea typeface="微软雅黑" pitchFamily="34" charset="-122"/>
              </a:rPr>
              <a:t>子句中涉及的表也是导出该视图的基本表，则此视图不允许更新。</a:t>
            </a:r>
          </a:p>
          <a:p>
            <a:pPr lvl="1">
              <a:lnSpc>
                <a:spcPct val="120000"/>
              </a:lnSpc>
            </a:pP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9243950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p:txBody>
          <a:bodyPr/>
          <a:lstStyle/>
          <a:p>
            <a:pPr eaLnBrk="1" hangingPunct="1"/>
            <a:r>
              <a:rPr lang="zh-CN" altLang="en-US" sz="5000" dirty="0"/>
              <a:t>视图的作用</a:t>
            </a:r>
          </a:p>
        </p:txBody>
      </p:sp>
      <p:sp>
        <p:nvSpPr>
          <p:cNvPr id="73731" name="Rectangle 3"/>
          <p:cNvSpPr>
            <a:spLocks noGrp="1" noChangeArrowheads="1"/>
          </p:cNvSpPr>
          <p:nvPr>
            <p:ph type="body" idx="4294967295"/>
          </p:nvPr>
        </p:nvSpPr>
        <p:spPr>
          <a:xfrm>
            <a:off x="514350" y="1556792"/>
            <a:ext cx="9651206" cy="4637634"/>
          </a:xfrm>
        </p:spPr>
        <p:txBody>
          <a:bodyPr/>
          <a:lstStyle/>
          <a:p>
            <a:pPr eaLnBrk="1" hangingPunct="1">
              <a:lnSpc>
                <a:spcPct val="150000"/>
              </a:lnSpc>
            </a:pPr>
            <a:r>
              <a:rPr lang="zh-CN" altLang="en-US" sz="2400" dirty="0">
                <a:latin typeface="微软雅黑" pitchFamily="34" charset="-122"/>
                <a:ea typeface="微软雅黑" pitchFamily="34" charset="-122"/>
              </a:rPr>
              <a:t>视图能够简化用户的操作</a:t>
            </a:r>
          </a:p>
          <a:p>
            <a:pPr eaLnBrk="1" hangingPunct="1">
              <a:lnSpc>
                <a:spcPct val="150000"/>
              </a:lnSpc>
            </a:pPr>
            <a:r>
              <a:rPr lang="zh-CN" altLang="en-US" sz="2400" dirty="0">
                <a:latin typeface="微软雅黑" pitchFamily="34" charset="-122"/>
                <a:ea typeface="微软雅黑" pitchFamily="34" charset="-122"/>
              </a:rPr>
              <a:t>视图对重构数据库提供了一定程度的逻辑独立性</a:t>
            </a:r>
            <a:endParaRPr lang="en-US" altLang="zh-CN" sz="2400" dirty="0">
              <a:latin typeface="微软雅黑" pitchFamily="34" charset="-122"/>
              <a:ea typeface="微软雅黑" pitchFamily="34" charset="-122"/>
            </a:endParaRPr>
          </a:p>
          <a:p>
            <a:pPr lvl="1" eaLnBrk="1" hangingPunct="1">
              <a:lnSpc>
                <a:spcPct val="150000"/>
              </a:lnSpc>
            </a:pPr>
            <a:r>
              <a:rPr lang="zh-CN" altLang="en-US" sz="2200" dirty="0">
                <a:latin typeface="微软雅黑" pitchFamily="34" charset="-122"/>
                <a:ea typeface="微软雅黑" pitchFamily="34" charset="-122"/>
              </a:rPr>
              <a:t>在新表上建立一个旧表视图。应用程序在旧表上的</a:t>
            </a:r>
            <a:r>
              <a:rPr lang="en-US" altLang="zh-CN" sz="2200" dirty="0">
                <a:latin typeface="微软雅黑" pitchFamily="34" charset="-122"/>
                <a:ea typeface="微软雅黑" pitchFamily="34" charset="-122"/>
              </a:rPr>
              <a:t>SQL</a:t>
            </a:r>
            <a:r>
              <a:rPr lang="zh-CN" altLang="en-US" sz="2200" dirty="0">
                <a:latin typeface="微软雅黑" pitchFamily="34" charset="-122"/>
                <a:ea typeface="微软雅黑" pitchFamily="34" charset="-122"/>
              </a:rPr>
              <a:t>可以保持不变。</a:t>
            </a:r>
          </a:p>
          <a:p>
            <a:pPr eaLnBrk="1" hangingPunct="1">
              <a:lnSpc>
                <a:spcPct val="150000"/>
              </a:lnSpc>
            </a:pPr>
            <a:r>
              <a:rPr lang="zh-CN" altLang="en-US" sz="2400" dirty="0">
                <a:latin typeface="微软雅黑" pitchFamily="34" charset="-122"/>
                <a:ea typeface="微软雅黑" pitchFamily="34" charset="-122"/>
              </a:rPr>
              <a:t>视图能够对机密数据提供安全保护</a:t>
            </a:r>
          </a:p>
          <a:p>
            <a:pPr eaLnBrk="1" hangingPunct="1">
              <a:lnSpc>
                <a:spcPct val="150000"/>
              </a:lnSpc>
            </a:pPr>
            <a:r>
              <a:rPr lang="zh-CN" altLang="en-US" sz="2400" dirty="0">
                <a:latin typeface="微软雅黑" pitchFamily="34" charset="-122"/>
                <a:ea typeface="微软雅黑" pitchFamily="34" charset="-122"/>
              </a:rPr>
              <a:t>适当的利用视图可以更清晰的表达查询</a:t>
            </a:r>
          </a:p>
          <a:p>
            <a:pPr eaLnBrk="1" hangingPunct="1"/>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12666953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pPr eaLnBrk="1" hangingPunct="1"/>
            <a:r>
              <a:rPr lang="en-US" altLang="zh-CN" sz="5000" dirty="0"/>
              <a:t>5. </a:t>
            </a:r>
            <a:r>
              <a:rPr lang="zh-CN" altLang="en-US" sz="5000" dirty="0"/>
              <a:t>索引的建立与删除</a:t>
            </a:r>
          </a:p>
        </p:txBody>
      </p:sp>
      <p:sp>
        <p:nvSpPr>
          <p:cNvPr id="56323" name="Rectangle 3"/>
          <p:cNvSpPr>
            <a:spLocks noGrp="1" noChangeArrowheads="1"/>
          </p:cNvSpPr>
          <p:nvPr>
            <p:ph type="body" idx="4294967295"/>
          </p:nvPr>
        </p:nvSpPr>
        <p:spPr>
          <a:xfrm>
            <a:off x="534988" y="1340768"/>
            <a:ext cx="9258300" cy="4927600"/>
          </a:xfrm>
        </p:spPr>
        <p:txBody>
          <a:bodyPr/>
          <a:lstStyle/>
          <a:p>
            <a:pPr algn="just" eaLnBrk="1" hangingPunct="1">
              <a:lnSpc>
                <a:spcPct val="90000"/>
              </a:lnSpc>
            </a:pPr>
            <a:r>
              <a:rPr lang="zh-CN" altLang="en-US" sz="2400" dirty="0">
                <a:latin typeface="微软雅黑" pitchFamily="34" charset="-122"/>
                <a:ea typeface="微软雅黑" pitchFamily="34" charset="-122"/>
              </a:rPr>
              <a:t>建立索引的目的：加快查询速度</a:t>
            </a:r>
          </a:p>
          <a:p>
            <a:pPr eaLnBrk="1" hangingPunct="1">
              <a:lnSpc>
                <a:spcPct val="130000"/>
              </a:lnSpc>
            </a:pPr>
            <a:r>
              <a:rPr lang="zh-CN" altLang="en-US" sz="2400" dirty="0">
                <a:latin typeface="微软雅黑" pitchFamily="34" charset="-122"/>
                <a:ea typeface="微软雅黑" pitchFamily="34" charset="-122"/>
              </a:rPr>
              <a:t>关系数据库管理系统中常见索引：</a:t>
            </a:r>
          </a:p>
          <a:p>
            <a:pPr lvl="1" eaLnBrk="1" hangingPunct="1">
              <a:lnSpc>
                <a:spcPct val="120000"/>
              </a:lnSpc>
            </a:pPr>
            <a:r>
              <a:rPr lang="zh-CN" altLang="en-US" sz="2400" dirty="0">
                <a:latin typeface="微软雅黑" pitchFamily="34" charset="-122"/>
                <a:ea typeface="微软雅黑" pitchFamily="34" charset="-122"/>
              </a:rPr>
              <a:t>顺序文件上的索引</a:t>
            </a:r>
          </a:p>
          <a:p>
            <a:pPr lvl="1" eaLnBrk="1" hangingPunct="1">
              <a:lnSpc>
                <a:spcPct val="120000"/>
              </a:lnSpc>
            </a:pPr>
            <a:r>
              <a:rPr lang="en-US" altLang="zh-CN" sz="2400" dirty="0">
                <a:latin typeface="微软雅黑" pitchFamily="34" charset="-122"/>
                <a:ea typeface="微软雅黑" pitchFamily="34" charset="-122"/>
              </a:rPr>
              <a:t>B+</a:t>
            </a:r>
            <a:r>
              <a:rPr lang="zh-CN" altLang="en-US" sz="2400" dirty="0">
                <a:latin typeface="微软雅黑" pitchFamily="34" charset="-122"/>
                <a:ea typeface="微软雅黑" pitchFamily="34" charset="-122"/>
              </a:rPr>
              <a:t>树索引（参见爱课程网</a:t>
            </a:r>
            <a:r>
              <a:rPr lang="en-US" altLang="zh-CN" sz="2400" dirty="0">
                <a:latin typeface="微软雅黑" pitchFamily="34" charset="-122"/>
                <a:ea typeface="微软雅黑" pitchFamily="34" charset="-122"/>
              </a:rPr>
              <a:t>3.2</a:t>
            </a:r>
            <a:r>
              <a:rPr lang="zh-CN" altLang="en-US" sz="2400" dirty="0">
                <a:latin typeface="微软雅黑" pitchFamily="34" charset="-122"/>
                <a:ea typeface="微软雅黑" pitchFamily="34" charset="-122"/>
              </a:rPr>
              <a:t>节动画</a:t>
            </a:r>
            <a:r>
              <a:rPr lang="en-US" altLang="zh-CN" sz="2400" dirty="0">
                <a:latin typeface="微软雅黑" pitchFamily="34" charset="-122"/>
                <a:ea typeface="微软雅黑" pitchFamily="34" charset="-122"/>
              </a:rPr>
              <a:t>《B+</a:t>
            </a:r>
            <a:r>
              <a:rPr lang="zh-CN" altLang="en-US" sz="2400" dirty="0">
                <a:latin typeface="微软雅黑" pitchFamily="34" charset="-122"/>
                <a:ea typeface="微软雅黑" pitchFamily="34" charset="-122"/>
              </a:rPr>
              <a:t>树的增删改</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a:t>
            </a:r>
          </a:p>
          <a:p>
            <a:pPr lvl="1" eaLnBrk="1" hangingPunct="1">
              <a:lnSpc>
                <a:spcPct val="120000"/>
              </a:lnSpc>
            </a:pPr>
            <a:r>
              <a:rPr lang="zh-CN" altLang="en-US" sz="2400" dirty="0">
                <a:latin typeface="微软雅黑" pitchFamily="34" charset="-122"/>
                <a:ea typeface="微软雅黑" pitchFamily="34" charset="-122"/>
              </a:rPr>
              <a:t>散列（</a:t>
            </a:r>
            <a:r>
              <a:rPr lang="en-US" altLang="zh-CN" sz="2400" dirty="0">
                <a:latin typeface="微软雅黑" pitchFamily="34" charset="-122"/>
                <a:ea typeface="微软雅黑" pitchFamily="34" charset="-122"/>
              </a:rPr>
              <a:t>hash</a:t>
            </a:r>
            <a:r>
              <a:rPr lang="zh-CN" altLang="en-US" sz="2400" dirty="0">
                <a:latin typeface="微软雅黑" pitchFamily="34" charset="-122"/>
                <a:ea typeface="微软雅黑" pitchFamily="34" charset="-122"/>
              </a:rPr>
              <a:t>）索引</a:t>
            </a:r>
          </a:p>
          <a:p>
            <a:pPr lvl="1" eaLnBrk="1" hangingPunct="1">
              <a:lnSpc>
                <a:spcPct val="120000"/>
              </a:lnSpc>
            </a:pPr>
            <a:r>
              <a:rPr lang="zh-CN" altLang="en-US" sz="2400" dirty="0">
                <a:latin typeface="微软雅黑" pitchFamily="34" charset="-122"/>
                <a:ea typeface="微软雅黑" pitchFamily="34" charset="-122"/>
              </a:rPr>
              <a:t>位图索引</a:t>
            </a:r>
          </a:p>
          <a:p>
            <a:pPr eaLnBrk="1" hangingPunct="1">
              <a:lnSpc>
                <a:spcPct val="130000"/>
              </a:lnSpc>
            </a:pPr>
            <a:r>
              <a:rPr lang="zh-CN" altLang="en-US" sz="2400" dirty="0">
                <a:latin typeface="微软雅黑" pitchFamily="34" charset="-122"/>
                <a:ea typeface="微软雅黑" pitchFamily="34" charset="-122"/>
              </a:rPr>
              <a:t>特点：</a:t>
            </a:r>
          </a:p>
          <a:p>
            <a:pPr lvl="1" eaLnBrk="1" hangingPunct="1">
              <a:lnSpc>
                <a:spcPct val="120000"/>
              </a:lnSpc>
            </a:pPr>
            <a:r>
              <a:rPr lang="en-US" altLang="zh-CN" sz="2400" dirty="0">
                <a:latin typeface="微软雅黑" pitchFamily="34" charset="-122"/>
                <a:ea typeface="微软雅黑" pitchFamily="34" charset="-122"/>
              </a:rPr>
              <a:t>B+</a:t>
            </a:r>
            <a:r>
              <a:rPr lang="zh-CN" altLang="en-US" sz="2400" dirty="0">
                <a:latin typeface="微软雅黑" pitchFamily="34" charset="-122"/>
                <a:ea typeface="微软雅黑" pitchFamily="34" charset="-122"/>
              </a:rPr>
              <a:t>树索引具有动态平衡的优点 </a:t>
            </a:r>
          </a:p>
          <a:p>
            <a:pPr lvl="1" eaLnBrk="1" hangingPunct="1">
              <a:lnSpc>
                <a:spcPct val="120000"/>
              </a:lnSpc>
            </a:pPr>
            <a:r>
              <a:rPr lang="en-US" altLang="zh-CN" sz="2400" dirty="0">
                <a:latin typeface="微软雅黑" pitchFamily="34" charset="-122"/>
                <a:ea typeface="微软雅黑" pitchFamily="34" charset="-122"/>
              </a:rPr>
              <a:t>HASH</a:t>
            </a:r>
            <a:r>
              <a:rPr lang="zh-CN" altLang="en-US" sz="2400" dirty="0">
                <a:latin typeface="微软雅黑" pitchFamily="34" charset="-122"/>
                <a:ea typeface="微软雅黑" pitchFamily="34" charset="-122"/>
              </a:rPr>
              <a:t>索引具有查找速度快的特点</a:t>
            </a:r>
          </a:p>
        </p:txBody>
      </p:sp>
    </p:spTree>
    <p:extLst>
      <p:ext uri="{BB962C8B-B14F-4D97-AF65-F5344CB8AC3E}">
        <p14:creationId xmlns:p14="http://schemas.microsoft.com/office/powerpoint/2010/main" val="7669508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pPr eaLnBrk="1" hangingPunct="1"/>
            <a:r>
              <a:rPr lang="zh-CN" altLang="en-US" sz="5000" dirty="0"/>
              <a:t>索  引</a:t>
            </a:r>
          </a:p>
        </p:txBody>
      </p:sp>
      <p:sp>
        <p:nvSpPr>
          <p:cNvPr id="57347" name="Rectangle 3"/>
          <p:cNvSpPr>
            <a:spLocks noGrp="1" noChangeArrowheads="1"/>
          </p:cNvSpPr>
          <p:nvPr>
            <p:ph type="body" idx="4294967295"/>
          </p:nvPr>
        </p:nvSpPr>
        <p:spPr>
          <a:xfrm>
            <a:off x="514350" y="1340768"/>
            <a:ext cx="9258300" cy="4639346"/>
          </a:xfrm>
        </p:spPr>
        <p:txBody>
          <a:bodyPr/>
          <a:lstStyle/>
          <a:p>
            <a:pPr algn="just" eaLnBrk="1" hangingPunct="1">
              <a:lnSpc>
                <a:spcPct val="150000"/>
              </a:lnSpc>
            </a:pPr>
            <a:r>
              <a:rPr lang="zh-CN" altLang="en-US" sz="2400" dirty="0">
                <a:latin typeface="微软雅黑" pitchFamily="34" charset="-122"/>
                <a:ea typeface="微软雅黑" pitchFamily="34" charset="-122"/>
              </a:rPr>
              <a:t>谁可以建立索引</a:t>
            </a:r>
          </a:p>
          <a:p>
            <a:pPr lvl="1" algn="just" eaLnBrk="1" hangingPunct="1">
              <a:lnSpc>
                <a:spcPct val="150000"/>
              </a:lnSpc>
            </a:pPr>
            <a:r>
              <a:rPr lang="zh-CN" altLang="en-US" sz="2400" dirty="0">
                <a:latin typeface="微软雅黑" pitchFamily="34" charset="-122"/>
                <a:ea typeface="微软雅黑" pitchFamily="34" charset="-122"/>
              </a:rPr>
              <a:t>数据库管理员</a:t>
            </a:r>
            <a:r>
              <a:rPr lang="en-US"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或 表的属主（即建立表的人）</a:t>
            </a:r>
          </a:p>
          <a:p>
            <a:pPr algn="just" eaLnBrk="1" hangingPunct="1">
              <a:lnSpc>
                <a:spcPct val="150000"/>
              </a:lnSpc>
            </a:pPr>
            <a:r>
              <a:rPr lang="zh-CN" altLang="en-US" sz="2400" dirty="0">
                <a:latin typeface="微软雅黑" pitchFamily="34" charset="-122"/>
                <a:ea typeface="微软雅黑" pitchFamily="34" charset="-122"/>
              </a:rPr>
              <a:t>谁维护索引</a:t>
            </a:r>
          </a:p>
          <a:p>
            <a:pPr lvl="1" algn="just" eaLnBrk="1" hangingPunct="1">
              <a:lnSpc>
                <a:spcPct val="150000"/>
              </a:lnSpc>
            </a:pPr>
            <a:r>
              <a:rPr lang="zh-CN" altLang="en-US" sz="2400" dirty="0">
                <a:latin typeface="微软雅黑" pitchFamily="34" charset="-122"/>
                <a:ea typeface="微软雅黑" pitchFamily="34" charset="-122"/>
              </a:rPr>
              <a:t>关系数据库管理系统自动完成 </a:t>
            </a:r>
          </a:p>
          <a:p>
            <a:pPr algn="just" eaLnBrk="1" hangingPunct="1">
              <a:lnSpc>
                <a:spcPct val="150000"/>
              </a:lnSpc>
            </a:pPr>
            <a:r>
              <a:rPr lang="zh-CN" altLang="en-US" sz="2400" dirty="0">
                <a:latin typeface="微软雅黑" pitchFamily="34" charset="-122"/>
                <a:ea typeface="微软雅黑" pitchFamily="34" charset="-122"/>
              </a:rPr>
              <a:t>使用索引</a:t>
            </a:r>
          </a:p>
          <a:p>
            <a:pPr lvl="1" algn="just" eaLnBrk="1" hangingPunct="1">
              <a:lnSpc>
                <a:spcPct val="150000"/>
              </a:lnSpc>
            </a:pPr>
            <a:r>
              <a:rPr lang="zh-CN" altLang="en-US" sz="2400" dirty="0">
                <a:highlight>
                  <a:srgbClr val="FFFF00"/>
                </a:highlight>
                <a:latin typeface="微软雅黑" pitchFamily="34" charset="-122"/>
                <a:ea typeface="微软雅黑" pitchFamily="34" charset="-122"/>
              </a:rPr>
              <a:t>关系数据库管理系统自动选择合适的索引作为存取路径，用户不必也不能显式地选择索引</a:t>
            </a:r>
          </a:p>
          <a:p>
            <a:pPr lvl="1" eaLnBrk="1" hangingPunct="1">
              <a:lnSpc>
                <a:spcPct val="130000"/>
              </a:lnSpc>
            </a:pPr>
            <a:endParaRPr lang="zh-CN" altLang="en-US" sz="2400" dirty="0">
              <a:latin typeface="微软雅黑" pitchFamily="34" charset="-122"/>
              <a:ea typeface="微软雅黑" pitchFamily="34" charset="-122"/>
            </a:endParaRPr>
          </a:p>
          <a:p>
            <a:pPr eaLnBrk="1" hangingPunct="1">
              <a:lnSpc>
                <a:spcPct val="130000"/>
              </a:lnSpc>
            </a:pPr>
            <a:endParaRPr 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38147942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eaLnBrk="1" hangingPunct="1"/>
            <a:r>
              <a:rPr lang="zh-CN" altLang="en-US" sz="5000" dirty="0"/>
              <a:t>建立索引 </a:t>
            </a:r>
          </a:p>
        </p:txBody>
      </p:sp>
      <p:sp>
        <p:nvSpPr>
          <p:cNvPr id="58371" name="Rectangle 3"/>
          <p:cNvSpPr>
            <a:spLocks noGrp="1" noChangeArrowheads="1"/>
          </p:cNvSpPr>
          <p:nvPr>
            <p:ph type="body" idx="4294967295"/>
          </p:nvPr>
        </p:nvSpPr>
        <p:spPr>
          <a:xfrm>
            <a:off x="283965" y="1484784"/>
            <a:ext cx="9801225" cy="4969991"/>
          </a:xfrm>
        </p:spPr>
        <p:txBody>
          <a:bodyPr/>
          <a:lstStyle/>
          <a:p>
            <a:pPr algn="just" eaLnBrk="1" hangingPunct="1"/>
            <a:r>
              <a:rPr lang="zh-CN" altLang="en-US" sz="2400" dirty="0">
                <a:latin typeface="微软雅黑" pitchFamily="34" charset="-122"/>
                <a:ea typeface="微软雅黑" pitchFamily="34" charset="-122"/>
              </a:rPr>
              <a:t>语句格式</a:t>
            </a:r>
          </a:p>
          <a:p>
            <a:pPr lvl="1" algn="just" eaLnBrk="1" hangingPunct="1">
              <a:lnSpc>
                <a:spcPct val="120000"/>
              </a:lnSpc>
              <a:buFont typeface="Wingdings" pitchFamily="2" charset="2"/>
              <a:buNone/>
            </a:pPr>
            <a:r>
              <a:rPr lang="en-US" altLang="zh-CN" sz="2400" dirty="0">
                <a:latin typeface="微软雅黑" pitchFamily="34" charset="-122"/>
                <a:ea typeface="微软雅黑" pitchFamily="34" charset="-122"/>
              </a:rPr>
              <a:t>CREATE </a:t>
            </a:r>
            <a:r>
              <a:rPr lang="en-US" altLang="zh-CN" sz="2400" dirty="0">
                <a:solidFill>
                  <a:srgbClr val="FF00FF"/>
                </a:solidFill>
                <a:latin typeface="微软雅黑" pitchFamily="34" charset="-122"/>
                <a:ea typeface="微软雅黑" pitchFamily="34" charset="-122"/>
              </a:rPr>
              <a:t>[UNIQUE] [CLUSTER]</a:t>
            </a:r>
            <a:r>
              <a:rPr lang="en-US" altLang="zh-CN" sz="2400" dirty="0">
                <a:latin typeface="微软雅黑" pitchFamily="34" charset="-122"/>
                <a:ea typeface="微软雅黑" pitchFamily="34" charset="-122"/>
              </a:rPr>
              <a:t> INDEX &lt;</a:t>
            </a:r>
            <a:r>
              <a:rPr lang="zh-CN" altLang="en-US" sz="2400" dirty="0">
                <a:latin typeface="微软雅黑" pitchFamily="34" charset="-122"/>
                <a:ea typeface="微软雅黑" pitchFamily="34" charset="-122"/>
              </a:rPr>
              <a:t>索引名</a:t>
            </a:r>
            <a:r>
              <a:rPr lang="en-US" altLang="zh-CN" sz="2400" dirty="0">
                <a:latin typeface="微软雅黑" pitchFamily="34" charset="-122"/>
                <a:ea typeface="微软雅黑" pitchFamily="34" charset="-122"/>
              </a:rPr>
              <a:t>&gt; </a:t>
            </a:r>
          </a:p>
          <a:p>
            <a:pPr lvl="1" algn="just" eaLnBrk="1" hangingPunct="1">
              <a:lnSpc>
                <a:spcPct val="120000"/>
              </a:lnSpc>
              <a:buFont typeface="Wingdings" pitchFamily="2" charset="2"/>
              <a:buNone/>
            </a:pPr>
            <a:r>
              <a:rPr lang="en-US" altLang="zh-CN" sz="2400" dirty="0">
                <a:latin typeface="微软雅黑" pitchFamily="34" charset="-122"/>
                <a:ea typeface="微软雅黑" pitchFamily="34" charset="-122"/>
              </a:rPr>
              <a:t>ON &lt;</a:t>
            </a:r>
            <a:r>
              <a:rPr lang="zh-CN" altLang="en-US" sz="2400" dirty="0">
                <a:latin typeface="微软雅黑" pitchFamily="34" charset="-122"/>
                <a:ea typeface="微软雅黑" pitchFamily="34" charset="-122"/>
              </a:rPr>
              <a:t>表名</a:t>
            </a:r>
            <a:r>
              <a:rPr lang="en-US" altLang="zh-CN" sz="2400" dirty="0">
                <a:latin typeface="微软雅黑" pitchFamily="34" charset="-122"/>
                <a:ea typeface="微软雅黑" pitchFamily="34" charset="-122"/>
              </a:rPr>
              <a:t>&gt;(&lt;</a:t>
            </a:r>
            <a:r>
              <a:rPr lang="zh-CN" altLang="en-US" sz="2400" dirty="0">
                <a:latin typeface="微软雅黑" pitchFamily="34" charset="-122"/>
                <a:ea typeface="微软雅黑" pitchFamily="34" charset="-122"/>
              </a:rPr>
              <a:t>列名</a:t>
            </a:r>
            <a:r>
              <a:rPr lang="en-US" altLang="zh-CN" sz="2400" dirty="0">
                <a:latin typeface="微软雅黑" pitchFamily="34" charset="-122"/>
                <a:ea typeface="微软雅黑" pitchFamily="34" charset="-122"/>
              </a:rPr>
              <a:t>&gt;[&lt;</a:t>
            </a:r>
            <a:r>
              <a:rPr lang="zh-CN" altLang="en-US" sz="2400" dirty="0">
                <a:latin typeface="微软雅黑" pitchFamily="34" charset="-122"/>
                <a:ea typeface="微软雅黑" pitchFamily="34" charset="-122"/>
              </a:rPr>
              <a:t>次序</a:t>
            </a:r>
            <a:r>
              <a:rPr lang="en-US" altLang="zh-CN" sz="2400" dirty="0">
                <a:latin typeface="微软雅黑" pitchFamily="34" charset="-122"/>
                <a:ea typeface="微软雅黑" pitchFamily="34" charset="-122"/>
              </a:rPr>
              <a:t>&gt;][,&lt;</a:t>
            </a:r>
            <a:r>
              <a:rPr lang="zh-CN" altLang="en-US" sz="2400" dirty="0">
                <a:latin typeface="微软雅黑" pitchFamily="34" charset="-122"/>
                <a:ea typeface="微软雅黑" pitchFamily="34" charset="-122"/>
              </a:rPr>
              <a:t>列名</a:t>
            </a:r>
            <a:r>
              <a:rPr lang="en-US" altLang="zh-CN" sz="2400" dirty="0">
                <a:latin typeface="微软雅黑" pitchFamily="34" charset="-122"/>
                <a:ea typeface="微软雅黑" pitchFamily="34" charset="-122"/>
              </a:rPr>
              <a:t>&gt;[&lt;</a:t>
            </a:r>
            <a:r>
              <a:rPr lang="zh-CN" altLang="en-US" sz="2400" dirty="0">
                <a:latin typeface="微软雅黑" pitchFamily="34" charset="-122"/>
                <a:ea typeface="微软雅黑" pitchFamily="34" charset="-122"/>
              </a:rPr>
              <a:t>次序</a:t>
            </a:r>
            <a:r>
              <a:rPr lang="en-US" altLang="zh-CN" sz="2400" dirty="0">
                <a:latin typeface="微软雅黑" pitchFamily="34" charset="-122"/>
                <a:ea typeface="微软雅黑" pitchFamily="34" charset="-122"/>
              </a:rPr>
              <a:t>&gt;] ]…);</a:t>
            </a:r>
          </a:p>
          <a:p>
            <a:pPr lvl="1" algn="just">
              <a:buClr>
                <a:schemeClr val="tx1"/>
              </a:buClr>
            </a:pPr>
            <a:r>
              <a:rPr lang="en-US" altLang="zh-CN" sz="2400" dirty="0">
                <a:solidFill>
                  <a:srgbClr val="FF00FF"/>
                </a:solidFill>
                <a:latin typeface="微软雅黑" pitchFamily="34" charset="-122"/>
                <a:ea typeface="微软雅黑" pitchFamily="34" charset="-122"/>
              </a:rPr>
              <a:t>&lt;</a:t>
            </a:r>
            <a:r>
              <a:rPr lang="zh-CN" altLang="en-US" sz="2400" dirty="0">
                <a:solidFill>
                  <a:srgbClr val="FF00FF"/>
                </a:solidFill>
                <a:latin typeface="微软雅黑" pitchFamily="34" charset="-122"/>
                <a:ea typeface="微软雅黑" pitchFamily="34" charset="-122"/>
              </a:rPr>
              <a:t>表名</a:t>
            </a:r>
            <a:r>
              <a:rPr lang="en-US" altLang="zh-CN" sz="2400" dirty="0">
                <a:solidFill>
                  <a:srgbClr val="FF00FF"/>
                </a:solidFill>
                <a:latin typeface="微软雅黑" pitchFamily="34" charset="-122"/>
                <a:ea typeface="微软雅黑" pitchFamily="34" charset="-122"/>
              </a:rPr>
              <a:t>&gt;</a:t>
            </a:r>
            <a:r>
              <a:rPr lang="zh-CN" altLang="en-US" sz="2400" dirty="0">
                <a:solidFill>
                  <a:srgbClr val="FF00FF"/>
                </a:solidFill>
                <a:latin typeface="微软雅黑" pitchFamily="34" charset="-122"/>
                <a:ea typeface="微软雅黑" pitchFamily="34" charset="-122"/>
              </a:rPr>
              <a:t>：</a:t>
            </a:r>
            <a:r>
              <a:rPr lang="zh-CN" altLang="en-US" sz="2400" dirty="0">
                <a:latin typeface="微软雅黑" pitchFamily="34" charset="-122"/>
                <a:ea typeface="微软雅黑" pitchFamily="34" charset="-122"/>
              </a:rPr>
              <a:t>要建索引的基本表的名字</a:t>
            </a:r>
          </a:p>
          <a:p>
            <a:pPr lvl="1" algn="just"/>
            <a:r>
              <a:rPr lang="zh-CN" altLang="en-US" sz="2400" dirty="0">
                <a:latin typeface="微软雅黑" pitchFamily="34" charset="-122"/>
                <a:ea typeface="微软雅黑" pitchFamily="34" charset="-122"/>
              </a:rPr>
              <a:t>索引：可以建立在该表的一</a:t>
            </a:r>
            <a:r>
              <a:rPr lang="zh-CN" altLang="en-US" sz="2400" dirty="0">
                <a:solidFill>
                  <a:srgbClr val="FF00FF"/>
                </a:solidFill>
                <a:latin typeface="微软雅黑" pitchFamily="34" charset="-122"/>
                <a:ea typeface="微软雅黑" pitchFamily="34" charset="-122"/>
              </a:rPr>
              <a:t>列</a:t>
            </a:r>
            <a:r>
              <a:rPr lang="zh-CN" altLang="en-US" sz="2400" dirty="0">
                <a:latin typeface="微软雅黑" pitchFamily="34" charset="-122"/>
                <a:ea typeface="微软雅黑" pitchFamily="34" charset="-122"/>
              </a:rPr>
              <a:t>或多列上，各列名之间用逗号分隔</a:t>
            </a:r>
          </a:p>
          <a:p>
            <a:pPr lvl="1" algn="just">
              <a:buClr>
                <a:schemeClr val="tx1"/>
              </a:buClr>
            </a:pPr>
            <a:r>
              <a:rPr lang="en-US" altLang="zh-CN" sz="2400" dirty="0">
                <a:solidFill>
                  <a:srgbClr val="FF00FF"/>
                </a:solidFill>
                <a:latin typeface="微软雅黑" pitchFamily="34" charset="-122"/>
                <a:ea typeface="微软雅黑" pitchFamily="34" charset="-122"/>
              </a:rPr>
              <a:t>&lt;</a:t>
            </a:r>
            <a:r>
              <a:rPr lang="zh-CN" altLang="en-US" sz="2400" dirty="0">
                <a:solidFill>
                  <a:srgbClr val="FF00FF"/>
                </a:solidFill>
                <a:latin typeface="微软雅黑" pitchFamily="34" charset="-122"/>
                <a:ea typeface="微软雅黑" pitchFamily="34" charset="-122"/>
              </a:rPr>
              <a:t>次序</a:t>
            </a:r>
            <a:r>
              <a:rPr lang="en-US" altLang="zh-CN" sz="2400" dirty="0">
                <a:solidFill>
                  <a:srgbClr val="FF00FF"/>
                </a:solidFill>
                <a:latin typeface="微软雅黑" pitchFamily="34" charset="-122"/>
                <a:ea typeface="微软雅黑" pitchFamily="34" charset="-122"/>
              </a:rPr>
              <a:t>&gt;</a:t>
            </a:r>
            <a:r>
              <a:rPr lang="zh-CN" altLang="en-US" sz="2400" dirty="0">
                <a:solidFill>
                  <a:srgbClr val="FF00FF"/>
                </a:solidFill>
                <a:latin typeface="微软雅黑" pitchFamily="34" charset="-122"/>
                <a:ea typeface="微软雅黑" pitchFamily="34" charset="-122"/>
              </a:rPr>
              <a:t>：</a:t>
            </a:r>
            <a:r>
              <a:rPr lang="zh-CN" altLang="en-US" sz="2400" dirty="0">
                <a:latin typeface="微软雅黑" pitchFamily="34" charset="-122"/>
                <a:ea typeface="微软雅黑" pitchFamily="34" charset="-122"/>
              </a:rPr>
              <a:t>指定索引值的排列次序，升序：</a:t>
            </a:r>
            <a:r>
              <a:rPr lang="en-US" altLang="zh-CN" sz="2400" dirty="0">
                <a:latin typeface="微软雅黑" pitchFamily="34" charset="-122"/>
                <a:ea typeface="微软雅黑" pitchFamily="34" charset="-122"/>
              </a:rPr>
              <a:t>ASC</a:t>
            </a:r>
            <a:r>
              <a:rPr lang="zh-CN" altLang="en-US" sz="2400" dirty="0">
                <a:latin typeface="微软雅黑" pitchFamily="34" charset="-122"/>
                <a:ea typeface="微软雅黑" pitchFamily="34" charset="-122"/>
              </a:rPr>
              <a:t>，降序：</a:t>
            </a:r>
            <a:r>
              <a:rPr lang="en-US" altLang="zh-CN" sz="2400" dirty="0">
                <a:latin typeface="微软雅黑" pitchFamily="34" charset="-122"/>
                <a:ea typeface="微软雅黑" pitchFamily="34" charset="-122"/>
              </a:rPr>
              <a:t>DESC</a:t>
            </a:r>
            <a:r>
              <a:rPr lang="zh-CN" altLang="en-US" sz="2400" dirty="0">
                <a:latin typeface="微软雅黑" pitchFamily="34" charset="-122"/>
                <a:ea typeface="微软雅黑" pitchFamily="34" charset="-122"/>
              </a:rPr>
              <a:t>。缺省值：</a:t>
            </a:r>
            <a:r>
              <a:rPr lang="en-US" altLang="zh-CN" sz="2400" dirty="0">
                <a:latin typeface="微软雅黑" pitchFamily="34" charset="-122"/>
                <a:ea typeface="微软雅黑" pitchFamily="34" charset="-122"/>
              </a:rPr>
              <a:t>ASC</a:t>
            </a:r>
          </a:p>
          <a:p>
            <a:pPr lvl="1" algn="just">
              <a:buClr>
                <a:schemeClr val="tx1"/>
              </a:buClr>
            </a:pPr>
            <a:r>
              <a:rPr lang="en-US" altLang="zh-CN" sz="2400" dirty="0">
                <a:solidFill>
                  <a:srgbClr val="FF00FF"/>
                </a:solidFill>
                <a:latin typeface="微软雅黑" pitchFamily="34" charset="-122"/>
                <a:ea typeface="微软雅黑" pitchFamily="34" charset="-122"/>
              </a:rPr>
              <a:t>UNIQUE</a:t>
            </a:r>
            <a:r>
              <a:rPr lang="zh-CN" altLang="en-US" sz="2400" dirty="0">
                <a:solidFill>
                  <a:srgbClr val="FF00FF"/>
                </a:solidFill>
                <a:latin typeface="微软雅黑" pitchFamily="34" charset="-122"/>
                <a:ea typeface="微软雅黑" pitchFamily="34" charset="-122"/>
              </a:rPr>
              <a:t>：</a:t>
            </a:r>
            <a:r>
              <a:rPr lang="zh-CN" altLang="en-US" sz="2400" dirty="0">
                <a:latin typeface="微软雅黑" pitchFamily="34" charset="-122"/>
                <a:ea typeface="微软雅黑" pitchFamily="34" charset="-122"/>
              </a:rPr>
              <a:t>此索引的每一个索引值只对应唯一的数据记录</a:t>
            </a:r>
          </a:p>
          <a:p>
            <a:pPr lvl="1">
              <a:buClr>
                <a:schemeClr val="tx1"/>
              </a:buClr>
            </a:pPr>
            <a:r>
              <a:rPr lang="en-US" altLang="zh-CN" sz="2400" dirty="0">
                <a:solidFill>
                  <a:srgbClr val="FF00FF"/>
                </a:solidFill>
                <a:latin typeface="微软雅黑" pitchFamily="34" charset="-122"/>
                <a:ea typeface="微软雅黑" pitchFamily="34" charset="-122"/>
              </a:rPr>
              <a:t>CLUSTER</a:t>
            </a:r>
            <a:r>
              <a:rPr lang="zh-CN" altLang="en-US" sz="2400" dirty="0">
                <a:solidFill>
                  <a:srgbClr val="FF00FF"/>
                </a:solidFill>
                <a:latin typeface="微软雅黑" pitchFamily="34" charset="-122"/>
                <a:ea typeface="微软雅黑" pitchFamily="34" charset="-122"/>
              </a:rPr>
              <a:t>：</a:t>
            </a:r>
            <a:r>
              <a:rPr lang="zh-CN" altLang="en-US" sz="2400" dirty="0">
                <a:latin typeface="微软雅黑" pitchFamily="34" charset="-122"/>
                <a:ea typeface="微软雅黑" pitchFamily="34" charset="-122"/>
              </a:rPr>
              <a:t>表示要建立的索引是聚簇索引</a:t>
            </a:r>
          </a:p>
        </p:txBody>
      </p:sp>
    </p:spTree>
    <p:extLst>
      <p:ext uri="{BB962C8B-B14F-4D97-AF65-F5344CB8AC3E}">
        <p14:creationId xmlns:p14="http://schemas.microsoft.com/office/powerpoint/2010/main" val="2585390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917972" y="-33338"/>
            <a:ext cx="9258300" cy="1131888"/>
          </a:xfrm>
        </p:spPr>
        <p:txBody>
          <a:bodyPr/>
          <a:lstStyle/>
          <a:p>
            <a:pPr eaLnBrk="1" hangingPunct="1"/>
            <a:r>
              <a:rPr lang="zh-CN" altLang="en-US" sz="5000" dirty="0"/>
              <a:t>建立索引（续）</a:t>
            </a:r>
          </a:p>
        </p:txBody>
      </p:sp>
      <p:sp>
        <p:nvSpPr>
          <p:cNvPr id="59395" name="Rectangle 3"/>
          <p:cNvSpPr>
            <a:spLocks noGrp="1" noChangeArrowheads="1"/>
          </p:cNvSpPr>
          <p:nvPr>
            <p:ph type="body" idx="4294967295"/>
          </p:nvPr>
        </p:nvSpPr>
        <p:spPr>
          <a:xfrm>
            <a:off x="462980" y="1412776"/>
            <a:ext cx="9361040" cy="4665763"/>
          </a:xfrm>
        </p:spPr>
        <p:txBody>
          <a:bodyPr/>
          <a:lstStyle/>
          <a:p>
            <a:pPr marL="0" lvl="1" indent="0" algn="just" eaLnBrk="1" hangingPunct="1">
              <a:buFont typeface="Wingdings" pitchFamily="2" charset="2"/>
              <a:buNone/>
            </a:pP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3.13]</a:t>
            </a:r>
            <a:r>
              <a:rPr lang="zh-CN" altLang="en-US" sz="2400" dirty="0">
                <a:latin typeface="微软雅黑" pitchFamily="34" charset="-122"/>
                <a:ea typeface="微软雅黑" pitchFamily="34" charset="-122"/>
              </a:rPr>
              <a:t> 为学生</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课程数据库中的</a:t>
            </a:r>
            <a:r>
              <a:rPr lang="en-US" altLang="zh-CN" sz="2400" dirty="0">
                <a:latin typeface="微软雅黑" pitchFamily="34" charset="-122"/>
                <a:ea typeface="微软雅黑" pitchFamily="34" charset="-122"/>
              </a:rPr>
              <a:t>Student</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Course</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SC</a:t>
            </a:r>
            <a:r>
              <a:rPr lang="zh-CN" altLang="en-US" sz="2400" dirty="0">
                <a:latin typeface="微软雅黑" pitchFamily="34" charset="-122"/>
                <a:ea typeface="微软雅黑" pitchFamily="34" charset="-122"/>
              </a:rPr>
              <a:t>三个表建立索引。</a:t>
            </a:r>
            <a:r>
              <a:rPr lang="en-US" altLang="zh-CN" sz="2400" dirty="0">
                <a:latin typeface="微软雅黑" pitchFamily="34" charset="-122"/>
                <a:ea typeface="微软雅黑" pitchFamily="34" charset="-122"/>
              </a:rPr>
              <a:t>Student</a:t>
            </a:r>
            <a:r>
              <a:rPr lang="zh-CN" altLang="en-US" sz="2400" dirty="0">
                <a:latin typeface="微软雅黑" pitchFamily="34" charset="-122"/>
                <a:ea typeface="微软雅黑" pitchFamily="34" charset="-122"/>
              </a:rPr>
              <a:t>表按学号升序建唯一索引，</a:t>
            </a:r>
            <a:r>
              <a:rPr lang="en-US" altLang="zh-CN" sz="2400" dirty="0">
                <a:latin typeface="微软雅黑" pitchFamily="34" charset="-122"/>
                <a:ea typeface="微软雅黑" pitchFamily="34" charset="-122"/>
              </a:rPr>
              <a:t>Course</a:t>
            </a:r>
            <a:r>
              <a:rPr lang="zh-CN" altLang="en-US" sz="2400" dirty="0">
                <a:latin typeface="微软雅黑" pitchFamily="34" charset="-122"/>
                <a:ea typeface="微软雅黑" pitchFamily="34" charset="-122"/>
              </a:rPr>
              <a:t>表按课程号升序建唯一索引，</a:t>
            </a:r>
            <a:r>
              <a:rPr lang="en-US" altLang="zh-CN" sz="2400" dirty="0">
                <a:latin typeface="微软雅黑" pitchFamily="34" charset="-122"/>
                <a:ea typeface="微软雅黑" pitchFamily="34" charset="-122"/>
              </a:rPr>
              <a:t>SC</a:t>
            </a:r>
            <a:r>
              <a:rPr lang="zh-CN" altLang="en-US" sz="2400" dirty="0">
                <a:latin typeface="微软雅黑" pitchFamily="34" charset="-122"/>
                <a:ea typeface="微软雅黑" pitchFamily="34" charset="-122"/>
              </a:rPr>
              <a:t>表按学号升序和课程号降序建唯一索引</a:t>
            </a:r>
          </a:p>
          <a:p>
            <a:pPr algn="just" eaLnBrk="1" hangingPunct="1">
              <a:lnSpc>
                <a:spcPct val="110000"/>
              </a:lnSpc>
              <a:buFont typeface="Wingdings" pitchFamily="2" charset="2"/>
              <a:buNone/>
            </a:pPr>
            <a:r>
              <a:rPr lang="zh-CN" altLang="en-US" sz="2400" dirty="0">
                <a:latin typeface="微软雅黑" pitchFamily="34" charset="-122"/>
                <a:ea typeface="微软雅黑" pitchFamily="34" charset="-122"/>
              </a:rPr>
              <a:t>     </a:t>
            </a:r>
          </a:p>
          <a:p>
            <a:pPr algn="just" eaLnBrk="1" hangingPunct="1">
              <a:lnSpc>
                <a:spcPct val="110000"/>
              </a:lnSpc>
              <a:buFont typeface="Wingdings" pitchFamily="2" charset="2"/>
              <a:buNone/>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CREATE UNIQUE INDEX  </a:t>
            </a:r>
            <a:r>
              <a:rPr lang="en-US" altLang="zh-CN" sz="2400" dirty="0" err="1">
                <a:latin typeface="微软雅黑" pitchFamily="34" charset="-122"/>
                <a:ea typeface="微软雅黑" pitchFamily="34" charset="-122"/>
              </a:rPr>
              <a:t>Stusno</a:t>
            </a:r>
            <a:r>
              <a:rPr lang="en-US" altLang="zh-CN" sz="2400" dirty="0">
                <a:latin typeface="微软雅黑" pitchFamily="34" charset="-122"/>
                <a:ea typeface="微软雅黑" pitchFamily="34" charset="-122"/>
              </a:rPr>
              <a:t> ON Student</a:t>
            </a:r>
            <a:r>
              <a:rPr lang="zh-CN" altLang="en-US"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Sno</a:t>
            </a:r>
            <a:r>
              <a:rPr lang="zh-CN" altLang="en-US" sz="2400" dirty="0">
                <a:latin typeface="微软雅黑" pitchFamily="34" charset="-122"/>
                <a:ea typeface="微软雅黑" pitchFamily="34" charset="-122"/>
              </a:rPr>
              <a:t>);</a:t>
            </a:r>
          </a:p>
          <a:p>
            <a:pPr algn="just" eaLnBrk="1" hangingPunct="1">
              <a:lnSpc>
                <a:spcPct val="110000"/>
              </a:lnSpc>
              <a:buFont typeface="Wingdings" pitchFamily="2" charset="2"/>
              <a:buNone/>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CREATE UNIQUE INDEX  </a:t>
            </a:r>
            <a:r>
              <a:rPr lang="en-US" altLang="zh-CN" sz="2400" dirty="0" err="1">
                <a:latin typeface="微软雅黑" pitchFamily="34" charset="-122"/>
                <a:ea typeface="微软雅黑" pitchFamily="34" charset="-122"/>
              </a:rPr>
              <a:t>Coucno</a:t>
            </a:r>
            <a:r>
              <a:rPr lang="en-US" altLang="zh-CN" sz="2400" dirty="0">
                <a:latin typeface="微软雅黑" pitchFamily="34" charset="-122"/>
                <a:ea typeface="微软雅黑" pitchFamily="34" charset="-122"/>
              </a:rPr>
              <a:t> ON Course</a:t>
            </a:r>
            <a:r>
              <a:rPr lang="zh-CN" altLang="en-US"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Cno</a:t>
            </a:r>
            <a:r>
              <a:rPr lang="zh-CN" altLang="en-US" sz="2400" dirty="0">
                <a:latin typeface="微软雅黑" pitchFamily="34" charset="-122"/>
                <a:ea typeface="微软雅黑" pitchFamily="34" charset="-122"/>
              </a:rPr>
              <a:t>);</a:t>
            </a:r>
          </a:p>
          <a:p>
            <a:pPr algn="just" eaLnBrk="1" hangingPunct="1">
              <a:lnSpc>
                <a:spcPct val="110000"/>
              </a:lnSpc>
              <a:buFont typeface="Wingdings" pitchFamily="2" charset="2"/>
              <a:buNone/>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CREATE UNIQUE INDEX  </a:t>
            </a:r>
            <a:r>
              <a:rPr lang="en-US" altLang="zh-CN" sz="2400" dirty="0" err="1">
                <a:latin typeface="微软雅黑" pitchFamily="34" charset="-122"/>
                <a:ea typeface="微软雅黑" pitchFamily="34" charset="-122"/>
              </a:rPr>
              <a:t>SCno</a:t>
            </a:r>
            <a:r>
              <a:rPr lang="en-US" altLang="zh-CN" sz="2400" dirty="0">
                <a:latin typeface="微软雅黑" pitchFamily="34" charset="-122"/>
                <a:ea typeface="微软雅黑" pitchFamily="34" charset="-122"/>
              </a:rPr>
              <a:t> ON SC</a:t>
            </a:r>
            <a:r>
              <a:rPr lang="zh-CN" altLang="en-US"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Sno</a:t>
            </a:r>
            <a:r>
              <a:rPr lang="en-US" altLang="zh-CN" sz="2400" dirty="0">
                <a:latin typeface="微软雅黑" pitchFamily="34" charset="-122"/>
                <a:ea typeface="微软雅黑" pitchFamily="34" charset="-122"/>
              </a:rPr>
              <a:t> ASC</a:t>
            </a:r>
            <a:r>
              <a:rPr lang="zh-CN" altLang="en-US"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Cno</a:t>
            </a:r>
            <a:r>
              <a:rPr lang="en-US" altLang="zh-CN" sz="2400" dirty="0">
                <a:latin typeface="微软雅黑" pitchFamily="34" charset="-122"/>
                <a:ea typeface="微软雅黑" pitchFamily="34" charset="-122"/>
              </a:rPr>
              <a:t> DESC</a:t>
            </a:r>
            <a:r>
              <a:rPr lang="zh-CN" altLang="en-US" sz="2400" dirty="0">
                <a:latin typeface="微软雅黑" pitchFamily="34" charset="-122"/>
                <a:ea typeface="微软雅黑" pitchFamily="34" charset="-122"/>
              </a:rPr>
              <a:t>);</a:t>
            </a:r>
          </a:p>
          <a:p>
            <a:pPr lvl="1" eaLnBrk="1" hangingPunct="1">
              <a:buFont typeface="Wingdings" pitchFamily="2" charset="2"/>
              <a:buNone/>
            </a:pPr>
            <a:r>
              <a:rPr lang="zh-CN" altLang="en-US" sz="2400" dirty="0">
                <a:latin typeface="微软雅黑" pitchFamily="34" charset="-122"/>
                <a:ea typeface="微软雅黑" pitchFamily="34" charset="-122"/>
              </a:rPr>
              <a:t>     </a:t>
            </a:r>
          </a:p>
          <a:p>
            <a:pPr lvl="1" eaLnBrk="1" hangingPunct="1">
              <a:buFont typeface="Wingdings" pitchFamily="2" charset="2"/>
              <a:buNone/>
            </a:pPr>
            <a:r>
              <a:rPr lang="zh-CN" altLang="en-US" sz="2400" dirty="0">
                <a:latin typeface="微软雅黑" pitchFamily="34" charset="-122"/>
                <a:ea typeface="微软雅黑" pitchFamily="34" charset="-122"/>
              </a:rPr>
              <a:t>      </a:t>
            </a:r>
          </a:p>
        </p:txBody>
      </p:sp>
    </p:spTree>
    <p:extLst>
      <p:ext uri="{BB962C8B-B14F-4D97-AF65-F5344CB8AC3E}">
        <p14:creationId xmlns:p14="http://schemas.microsoft.com/office/powerpoint/2010/main" val="29632132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idx="4294967295"/>
          </p:nvPr>
        </p:nvSpPr>
        <p:spPr/>
        <p:txBody>
          <a:bodyPr/>
          <a:lstStyle/>
          <a:p>
            <a:pPr eaLnBrk="1" hangingPunct="1"/>
            <a:r>
              <a:rPr lang="zh-CN" altLang="en-US" sz="5000" dirty="0"/>
              <a:t>修改索引</a:t>
            </a:r>
          </a:p>
        </p:txBody>
      </p:sp>
      <p:sp>
        <p:nvSpPr>
          <p:cNvPr id="60419" name="内容占位符 2"/>
          <p:cNvSpPr>
            <a:spLocks noGrp="1"/>
          </p:cNvSpPr>
          <p:nvPr>
            <p:ph idx="4294967295"/>
          </p:nvPr>
        </p:nvSpPr>
        <p:spPr/>
        <p:txBody>
          <a:bodyPr/>
          <a:lstStyle/>
          <a:p>
            <a:pPr eaLnBrk="1" hangingPunct="1"/>
            <a:r>
              <a:rPr lang="en-US" altLang="zh-CN" sz="2400" dirty="0">
                <a:solidFill>
                  <a:srgbClr val="FF00FF"/>
                </a:solidFill>
                <a:latin typeface="微软雅黑" pitchFamily="34" charset="-122"/>
                <a:ea typeface="微软雅黑" pitchFamily="34" charset="-122"/>
              </a:rPr>
              <a:t>ALTER </a:t>
            </a:r>
            <a:r>
              <a:rPr lang="en-US" altLang="zh-CN" sz="2400" dirty="0">
                <a:latin typeface="微软雅黑" pitchFamily="34" charset="-122"/>
                <a:ea typeface="微软雅黑" pitchFamily="34" charset="-122"/>
              </a:rPr>
              <a:t>INDEX &lt;</a:t>
            </a:r>
            <a:r>
              <a:rPr lang="zh-CN" altLang="en-US" sz="2400" dirty="0">
                <a:latin typeface="微软雅黑" pitchFamily="34" charset="-122"/>
                <a:ea typeface="微软雅黑" pitchFamily="34" charset="-122"/>
              </a:rPr>
              <a:t>旧索引名</a:t>
            </a:r>
            <a:r>
              <a:rPr lang="en-US" altLang="zh-CN" sz="2400" dirty="0">
                <a:latin typeface="微软雅黑" pitchFamily="34" charset="-122"/>
                <a:ea typeface="微软雅黑" pitchFamily="34" charset="-122"/>
              </a:rPr>
              <a:t>&gt; RENAME TO &lt;</a:t>
            </a:r>
            <a:r>
              <a:rPr lang="zh-CN" altLang="en-US" sz="2400" dirty="0">
                <a:latin typeface="微软雅黑" pitchFamily="34" charset="-122"/>
                <a:ea typeface="微软雅黑" pitchFamily="34" charset="-122"/>
              </a:rPr>
              <a:t>新索引名</a:t>
            </a:r>
            <a:r>
              <a:rPr lang="en-US" altLang="zh-CN" sz="2400" dirty="0">
                <a:latin typeface="微软雅黑" pitchFamily="34" charset="-122"/>
                <a:ea typeface="微软雅黑" pitchFamily="34" charset="-122"/>
              </a:rPr>
              <a:t>&gt;</a:t>
            </a:r>
          </a:p>
          <a:p>
            <a:pPr eaLnBrk="1" hangingPunct="1"/>
            <a:endParaRPr lang="zh-CN" altLang="en-US" sz="2400" dirty="0">
              <a:latin typeface="微软雅黑" pitchFamily="34" charset="-122"/>
              <a:ea typeface="微软雅黑" pitchFamily="34" charset="-122"/>
            </a:endParaRPr>
          </a:p>
          <a:p>
            <a:pPr lvl="1"/>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3.14] </a:t>
            </a:r>
            <a:r>
              <a:rPr lang="zh-CN" altLang="en-US" sz="2400" dirty="0">
                <a:latin typeface="微软雅黑" pitchFamily="34" charset="-122"/>
                <a:ea typeface="微软雅黑" pitchFamily="34" charset="-122"/>
              </a:rPr>
              <a:t>将</a:t>
            </a:r>
            <a:r>
              <a:rPr lang="en-US" altLang="zh-CN" sz="2400" dirty="0">
                <a:latin typeface="微软雅黑" pitchFamily="34" charset="-122"/>
                <a:ea typeface="微软雅黑" pitchFamily="34" charset="-122"/>
              </a:rPr>
              <a:t>SC</a:t>
            </a:r>
            <a:r>
              <a:rPr lang="zh-CN" altLang="en-US" sz="2400" dirty="0">
                <a:latin typeface="微软雅黑" pitchFamily="34" charset="-122"/>
                <a:ea typeface="微软雅黑" pitchFamily="34" charset="-122"/>
              </a:rPr>
              <a:t>表的</a:t>
            </a:r>
            <a:r>
              <a:rPr lang="en-US" altLang="zh-CN" sz="2400" dirty="0" err="1">
                <a:latin typeface="微软雅黑" pitchFamily="34" charset="-122"/>
                <a:ea typeface="微软雅黑" pitchFamily="34" charset="-122"/>
              </a:rPr>
              <a:t>SCno</a:t>
            </a:r>
            <a:r>
              <a:rPr lang="zh-CN" altLang="en-US" sz="2400" dirty="0">
                <a:latin typeface="微软雅黑" pitchFamily="34" charset="-122"/>
                <a:ea typeface="微软雅黑" pitchFamily="34" charset="-122"/>
              </a:rPr>
              <a:t>索引名改为</a:t>
            </a:r>
            <a:r>
              <a:rPr lang="en-US" altLang="zh-CN" sz="2400" dirty="0" err="1">
                <a:latin typeface="微软雅黑" pitchFamily="34" charset="-122"/>
                <a:ea typeface="微软雅黑" pitchFamily="34" charset="-122"/>
              </a:rPr>
              <a:t>SCSno</a:t>
            </a:r>
            <a:endParaRPr lang="zh-CN" altLang="en-US" sz="2400" dirty="0">
              <a:latin typeface="微软雅黑" pitchFamily="34" charset="-122"/>
              <a:ea typeface="微软雅黑" pitchFamily="34" charset="-122"/>
            </a:endParaRPr>
          </a:p>
          <a:p>
            <a:pPr lvl="1">
              <a:buFont typeface="Wingdings" pitchFamily="2" charset="2"/>
              <a:buNone/>
            </a:pPr>
            <a:r>
              <a:rPr lang="en-US" altLang="zh-CN" sz="2400" dirty="0">
                <a:latin typeface="微软雅黑" pitchFamily="34" charset="-122"/>
                <a:ea typeface="微软雅黑" pitchFamily="34" charset="-122"/>
              </a:rPr>
              <a:t>	ALTER INDEX </a:t>
            </a:r>
            <a:r>
              <a:rPr lang="en-US" altLang="zh-CN" sz="2400" dirty="0" err="1">
                <a:latin typeface="微软雅黑" pitchFamily="34" charset="-122"/>
                <a:ea typeface="微软雅黑" pitchFamily="34" charset="-122"/>
              </a:rPr>
              <a:t>SCno</a:t>
            </a:r>
            <a:r>
              <a:rPr lang="en-US" altLang="zh-CN" sz="2400" dirty="0">
                <a:latin typeface="微软雅黑" pitchFamily="34" charset="-122"/>
                <a:ea typeface="微软雅黑" pitchFamily="34" charset="-122"/>
              </a:rPr>
              <a:t> RENAME TO </a:t>
            </a:r>
            <a:r>
              <a:rPr lang="en-US" altLang="zh-CN" sz="2400" dirty="0" err="1">
                <a:latin typeface="微软雅黑" pitchFamily="34" charset="-122"/>
                <a:ea typeface="微软雅黑" pitchFamily="34" charset="-122"/>
              </a:rPr>
              <a:t>SCSno</a:t>
            </a:r>
            <a:r>
              <a:rPr lang="en-US" altLang="zh-CN" sz="2400" dirty="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2259905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r>
              <a:rPr lang="zh-CN" altLang="en-US" sz="5000" dirty="0"/>
              <a:t>带子查询的修改语句</a:t>
            </a:r>
          </a:p>
        </p:txBody>
      </p:sp>
      <p:sp>
        <p:nvSpPr>
          <p:cNvPr id="20483" name="Rectangle 3"/>
          <p:cNvSpPr>
            <a:spLocks noGrp="1" noChangeArrowheads="1"/>
          </p:cNvSpPr>
          <p:nvPr>
            <p:ph type="body" idx="4294967295"/>
          </p:nvPr>
        </p:nvSpPr>
        <p:spPr>
          <a:xfrm>
            <a:off x="720030" y="1546448"/>
            <a:ext cx="8743950" cy="4114800"/>
          </a:xfrm>
        </p:spPr>
        <p:txBody>
          <a:bodyPr/>
          <a:lstStyle/>
          <a:p>
            <a:pPr algn="just" eaLnBrk="1" hangingPunct="1">
              <a:buFont typeface="Wingdings" pitchFamily="2" charset="2"/>
              <a:buNone/>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3.75]  </a:t>
            </a:r>
            <a:r>
              <a:rPr lang="zh-CN" altLang="en-US" sz="2400" dirty="0">
                <a:latin typeface="微软雅黑" pitchFamily="34" charset="-122"/>
                <a:ea typeface="微软雅黑" pitchFamily="34" charset="-122"/>
              </a:rPr>
              <a:t>将计算机科学系全体学生的成绩置零。</a:t>
            </a:r>
            <a:endParaRPr lang="en-US" altLang="zh-CN" sz="2400" dirty="0">
              <a:latin typeface="微软雅黑" pitchFamily="34" charset="-122"/>
              <a:ea typeface="微软雅黑" pitchFamily="34" charset="-122"/>
            </a:endParaRPr>
          </a:p>
          <a:p>
            <a:pPr algn="just" eaLnBrk="1" hangingPunct="1">
              <a:buFont typeface="Wingdings" pitchFamily="2" charset="2"/>
              <a:buNone/>
            </a:pPr>
            <a:endParaRPr lang="zh-CN" altLang="en-US" sz="2400" dirty="0">
              <a:latin typeface="微软雅黑" pitchFamily="34" charset="-122"/>
              <a:ea typeface="微软雅黑" pitchFamily="34" charset="-122"/>
            </a:endParaRPr>
          </a:p>
          <a:p>
            <a:pPr>
              <a:buFont typeface="Wingdings" pitchFamily="2" charset="2"/>
              <a:buNone/>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UPDATE  SC</a:t>
            </a:r>
            <a:endParaRPr lang="zh-CN" altLang="en-US" sz="2400" dirty="0">
              <a:latin typeface="微软雅黑" pitchFamily="34" charset="-122"/>
              <a:ea typeface="微软雅黑" pitchFamily="34" charset="-122"/>
            </a:endParaRPr>
          </a:p>
          <a:p>
            <a:pPr>
              <a:buFont typeface="Wingdings" pitchFamily="2" charset="2"/>
              <a:buNone/>
            </a:pPr>
            <a:r>
              <a:rPr lang="en-US" altLang="zh-CN" sz="2400" dirty="0">
                <a:latin typeface="微软雅黑" pitchFamily="34" charset="-122"/>
                <a:ea typeface="微软雅黑" pitchFamily="34" charset="-122"/>
              </a:rPr>
              <a:t>        SET  Grade=0</a:t>
            </a:r>
            <a:endParaRPr lang="zh-CN" altLang="en-US" sz="2400" dirty="0">
              <a:latin typeface="微软雅黑" pitchFamily="34" charset="-122"/>
              <a:ea typeface="微软雅黑" pitchFamily="34" charset="-122"/>
            </a:endParaRPr>
          </a:p>
          <a:p>
            <a:pPr>
              <a:buFont typeface="Wingdings" pitchFamily="2" charset="2"/>
              <a:buNone/>
            </a:pPr>
            <a:r>
              <a:rPr lang="en-US" altLang="zh-CN" sz="2400" dirty="0">
                <a:latin typeface="微软雅黑" pitchFamily="34" charset="-122"/>
                <a:ea typeface="微软雅黑" pitchFamily="34" charset="-122"/>
              </a:rPr>
              <a:t>        WHERE  </a:t>
            </a:r>
            <a:r>
              <a:rPr lang="en-US" altLang="zh-CN" sz="2400" dirty="0" err="1">
                <a:latin typeface="微软雅黑" pitchFamily="34" charset="-122"/>
                <a:ea typeface="微软雅黑" pitchFamily="34" charset="-122"/>
              </a:rPr>
              <a:t>Sno</a:t>
            </a:r>
            <a:r>
              <a:rPr lang="en-US" altLang="zh-CN" sz="2400" dirty="0">
                <a:latin typeface="微软雅黑" pitchFamily="34" charset="-122"/>
                <a:ea typeface="微软雅黑" pitchFamily="34" charset="-122"/>
              </a:rPr>
              <a:t>  IN</a:t>
            </a:r>
            <a:endParaRPr lang="zh-CN" altLang="en-US" sz="2400" dirty="0">
              <a:latin typeface="微软雅黑" pitchFamily="34" charset="-122"/>
              <a:ea typeface="微软雅黑" pitchFamily="34" charset="-122"/>
            </a:endParaRPr>
          </a:p>
          <a:p>
            <a:pPr>
              <a:buFont typeface="Wingdings" pitchFamily="2" charset="2"/>
              <a:buNone/>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SELECT </a:t>
            </a:r>
            <a:r>
              <a:rPr lang="en-US" altLang="zh-CN" sz="2400" dirty="0" err="1">
                <a:latin typeface="微软雅黑" pitchFamily="34" charset="-122"/>
                <a:ea typeface="微软雅黑" pitchFamily="34" charset="-122"/>
              </a:rPr>
              <a:t>Sno</a:t>
            </a:r>
            <a:endParaRPr lang="zh-CN" altLang="en-US" sz="2400" dirty="0">
              <a:latin typeface="微软雅黑" pitchFamily="34" charset="-122"/>
              <a:ea typeface="微软雅黑" pitchFamily="34" charset="-122"/>
            </a:endParaRPr>
          </a:p>
          <a:p>
            <a:pPr>
              <a:buFont typeface="Wingdings" pitchFamily="2" charset="2"/>
              <a:buNone/>
            </a:pPr>
            <a:r>
              <a:rPr lang="en-US" altLang="zh-CN" sz="2400" dirty="0">
                <a:latin typeface="微软雅黑" pitchFamily="34" charset="-122"/>
                <a:ea typeface="微软雅黑" pitchFamily="34" charset="-122"/>
              </a:rPr>
              <a:t>               FROM     Student</a:t>
            </a:r>
            <a:endParaRPr lang="zh-CN" altLang="en-US" sz="2400" dirty="0">
              <a:latin typeface="微软雅黑" pitchFamily="34" charset="-122"/>
              <a:ea typeface="微软雅黑" pitchFamily="34" charset="-122"/>
            </a:endParaRPr>
          </a:p>
          <a:p>
            <a:pPr>
              <a:buFont typeface="Wingdings" pitchFamily="2" charset="2"/>
              <a:buNone/>
            </a:pPr>
            <a:r>
              <a:rPr lang="en-US" altLang="zh-CN" sz="2400" dirty="0">
                <a:latin typeface="微软雅黑" pitchFamily="34" charset="-122"/>
                <a:ea typeface="微软雅黑" pitchFamily="34" charset="-122"/>
              </a:rPr>
              <a:t>               WHERE  </a:t>
            </a:r>
            <a:r>
              <a:rPr lang="en-US" altLang="zh-CN" sz="2400" dirty="0" err="1">
                <a:latin typeface="微软雅黑" pitchFamily="34" charset="-122"/>
                <a:ea typeface="微软雅黑" pitchFamily="34" charset="-122"/>
              </a:rPr>
              <a:t>Sdept</a:t>
            </a:r>
            <a:r>
              <a:rPr lang="en-US" altLang="zh-CN" sz="2400" dirty="0">
                <a:latin typeface="微软雅黑" pitchFamily="34" charset="-122"/>
                <a:ea typeface="微软雅黑" pitchFamily="34" charset="-122"/>
              </a:rPr>
              <a:t>= 'CS' </a:t>
            </a:r>
            <a:r>
              <a:rPr lang="zh-CN" altLang="en-US" sz="2400" dirty="0">
                <a:latin typeface="微软雅黑" pitchFamily="34" charset="-122"/>
                <a:ea typeface="微软雅黑" pitchFamily="34" charset="-122"/>
              </a:rPr>
              <a:t>);</a:t>
            </a:r>
          </a:p>
        </p:txBody>
      </p:sp>
    </p:spTree>
    <p:extLst>
      <p:ext uri="{BB962C8B-B14F-4D97-AF65-F5344CB8AC3E}">
        <p14:creationId xmlns:p14="http://schemas.microsoft.com/office/powerpoint/2010/main" val="37630811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pPr eaLnBrk="1" hangingPunct="1"/>
            <a:r>
              <a:rPr lang="zh-CN" altLang="en-US" sz="5000" dirty="0"/>
              <a:t>删除索引 </a:t>
            </a:r>
          </a:p>
        </p:txBody>
      </p:sp>
      <p:sp>
        <p:nvSpPr>
          <p:cNvPr id="61443" name="Rectangle 3"/>
          <p:cNvSpPr>
            <a:spLocks noGrp="1" noChangeArrowheads="1"/>
          </p:cNvSpPr>
          <p:nvPr>
            <p:ph type="body" idx="4294967295"/>
          </p:nvPr>
        </p:nvSpPr>
        <p:spPr>
          <a:xfrm>
            <a:off x="607218" y="1844824"/>
            <a:ext cx="8928769" cy="3538388"/>
          </a:xfrm>
        </p:spPr>
        <p:txBody>
          <a:bodyPr/>
          <a:lstStyle/>
          <a:p>
            <a:pPr algn="just" eaLnBrk="1" hangingPunct="1"/>
            <a:r>
              <a:rPr lang="en-US" altLang="zh-CN" sz="2400" dirty="0">
                <a:solidFill>
                  <a:srgbClr val="FF00FF"/>
                </a:solidFill>
                <a:latin typeface="微软雅黑" pitchFamily="34" charset="-122"/>
                <a:ea typeface="微软雅黑" pitchFamily="34" charset="-122"/>
              </a:rPr>
              <a:t>DROP</a:t>
            </a:r>
            <a:r>
              <a:rPr lang="en-US" altLang="zh-CN" sz="2400" dirty="0">
                <a:latin typeface="微软雅黑" pitchFamily="34" charset="-122"/>
                <a:ea typeface="微软雅黑" pitchFamily="34" charset="-122"/>
              </a:rPr>
              <a:t> INDEX &lt;</a:t>
            </a:r>
            <a:r>
              <a:rPr lang="zh-CN" altLang="en-US" sz="2400" dirty="0">
                <a:latin typeface="微软雅黑" pitchFamily="34" charset="-122"/>
                <a:ea typeface="微软雅黑" pitchFamily="34" charset="-122"/>
              </a:rPr>
              <a:t>索引名</a:t>
            </a:r>
            <a:r>
              <a:rPr lang="en-US" altLang="zh-CN" sz="2400" dirty="0">
                <a:latin typeface="微软雅黑" pitchFamily="34" charset="-122"/>
                <a:ea typeface="微软雅黑" pitchFamily="34" charset="-122"/>
              </a:rPr>
              <a:t>&gt;</a:t>
            </a:r>
            <a:r>
              <a:rPr lang="zh-CN" altLang="en-US" sz="2400" dirty="0">
                <a:latin typeface="微软雅黑" pitchFamily="34" charset="-122"/>
                <a:ea typeface="微软雅黑" pitchFamily="34" charset="-122"/>
              </a:rPr>
              <a:t>;</a:t>
            </a:r>
          </a:p>
          <a:p>
            <a:pPr marL="1303338" lvl="1" indent="-676275" eaLnBrk="1" hangingPunct="1">
              <a:buFont typeface="Wingdings" pitchFamily="2" charset="2"/>
              <a:buNone/>
            </a:pPr>
            <a:r>
              <a:rPr lang="zh-CN" altLang="en-US" sz="2400" dirty="0">
                <a:latin typeface="微软雅黑" pitchFamily="34" charset="-122"/>
                <a:ea typeface="微软雅黑" pitchFamily="34" charset="-122"/>
              </a:rPr>
              <a:t>删除索引时，系统会从数据字典中删去有关该索引的描述。</a:t>
            </a:r>
          </a:p>
          <a:p>
            <a:pPr marL="1303338" lvl="1" indent="-676275" eaLnBrk="1" hangingPunct="1">
              <a:lnSpc>
                <a:spcPct val="170000"/>
              </a:lnSpc>
              <a:buFont typeface="Wingdings" pitchFamily="2" charset="2"/>
              <a:buNone/>
            </a:pP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3.15]  </a:t>
            </a:r>
            <a:r>
              <a:rPr lang="zh-CN" altLang="en-US" sz="2400" dirty="0">
                <a:latin typeface="微软雅黑" pitchFamily="34" charset="-122"/>
                <a:ea typeface="微软雅黑" pitchFamily="34" charset="-122"/>
              </a:rPr>
              <a:t>删除</a:t>
            </a:r>
            <a:r>
              <a:rPr lang="en-US" altLang="zh-CN" sz="2400" dirty="0">
                <a:latin typeface="微软雅黑" pitchFamily="34" charset="-122"/>
                <a:ea typeface="微软雅黑" pitchFamily="34" charset="-122"/>
              </a:rPr>
              <a:t>Student</a:t>
            </a:r>
            <a:r>
              <a:rPr lang="zh-CN" altLang="en-US" sz="2400" dirty="0">
                <a:latin typeface="微软雅黑" pitchFamily="34" charset="-122"/>
                <a:ea typeface="微软雅黑" pitchFamily="34" charset="-122"/>
              </a:rPr>
              <a:t>表的</a:t>
            </a:r>
            <a:r>
              <a:rPr lang="en-US" altLang="zh-CN" sz="2400" dirty="0" err="1">
                <a:latin typeface="微软雅黑" pitchFamily="34" charset="-122"/>
                <a:ea typeface="微软雅黑" pitchFamily="34" charset="-122"/>
              </a:rPr>
              <a:t>Stusname</a:t>
            </a:r>
            <a:r>
              <a:rPr lang="zh-CN" altLang="en-US" sz="2400" dirty="0">
                <a:latin typeface="微软雅黑" pitchFamily="34" charset="-122"/>
                <a:ea typeface="微软雅黑" pitchFamily="34" charset="-122"/>
              </a:rPr>
              <a:t>索引</a:t>
            </a:r>
          </a:p>
          <a:p>
            <a:pPr lvl="2" eaLnBrk="1" hangingPunct="1">
              <a:lnSpc>
                <a:spcPct val="170000"/>
              </a:lnSpc>
              <a:buFont typeface="Arial" pitchFamily="34" charset="0"/>
              <a:buNone/>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DROP INDEX </a:t>
            </a:r>
            <a:r>
              <a:rPr lang="en-US" altLang="zh-CN" sz="2400" dirty="0" err="1">
                <a:latin typeface="微软雅黑" pitchFamily="34" charset="-122"/>
                <a:ea typeface="微软雅黑" pitchFamily="34" charset="-122"/>
              </a:rPr>
              <a:t>Stusname</a:t>
            </a:r>
            <a:r>
              <a:rPr lang="zh-CN" altLang="en-US" sz="2400" dirty="0">
                <a:latin typeface="微软雅黑" pitchFamily="34" charset="-122"/>
                <a:ea typeface="微软雅黑" pitchFamily="34" charset="-122"/>
              </a:rPr>
              <a:t>;</a:t>
            </a:r>
          </a:p>
        </p:txBody>
      </p:sp>
    </p:spTree>
    <p:extLst>
      <p:ext uri="{BB962C8B-B14F-4D97-AF65-F5344CB8AC3E}">
        <p14:creationId xmlns:p14="http://schemas.microsoft.com/office/powerpoint/2010/main" val="3318566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r>
              <a:rPr lang="zh-CN" altLang="en-US" sz="5000" dirty="0"/>
              <a:t>修改数据（续）</a:t>
            </a:r>
          </a:p>
        </p:txBody>
      </p:sp>
      <p:sp>
        <p:nvSpPr>
          <p:cNvPr id="21507" name="Rectangle 3"/>
          <p:cNvSpPr>
            <a:spLocks noGrp="1" noChangeArrowheads="1"/>
          </p:cNvSpPr>
          <p:nvPr>
            <p:ph type="body" idx="4294967295"/>
          </p:nvPr>
        </p:nvSpPr>
        <p:spPr>
          <a:xfrm>
            <a:off x="514350" y="1340768"/>
            <a:ext cx="9258300" cy="4680621"/>
          </a:xfrm>
        </p:spPr>
        <p:txBody>
          <a:bodyPr/>
          <a:lstStyle/>
          <a:p>
            <a:pPr eaLnBrk="1" hangingPunct="1">
              <a:lnSpc>
                <a:spcPct val="130000"/>
              </a:lnSpc>
            </a:pPr>
            <a:r>
              <a:rPr lang="zh-CN" altLang="en-US" sz="2400" dirty="0">
                <a:latin typeface="微软雅黑" pitchFamily="34" charset="-122"/>
                <a:ea typeface="微软雅黑" pitchFamily="34" charset="-122"/>
              </a:rPr>
              <a:t>关系数据库管理系统在执行修改语句时会检查修改操作是否破坏表上已定义的完整性规则</a:t>
            </a:r>
          </a:p>
          <a:p>
            <a:pPr lvl="1">
              <a:lnSpc>
                <a:spcPct val="130000"/>
              </a:lnSpc>
            </a:pPr>
            <a:r>
              <a:rPr lang="zh-CN" altLang="en-US" sz="2400" dirty="0">
                <a:latin typeface="微软雅黑" pitchFamily="34" charset="-122"/>
                <a:ea typeface="微软雅黑" pitchFamily="34" charset="-122"/>
              </a:rPr>
              <a:t>实体完整性</a:t>
            </a:r>
          </a:p>
          <a:p>
            <a:pPr lvl="1">
              <a:lnSpc>
                <a:spcPct val="130000"/>
              </a:lnSpc>
            </a:pPr>
            <a:r>
              <a:rPr lang="zh-CN" altLang="en-US" sz="2400" dirty="0">
                <a:latin typeface="微软雅黑" pitchFamily="34" charset="-122"/>
                <a:ea typeface="微软雅黑" pitchFamily="34" charset="-122"/>
              </a:rPr>
              <a:t>主码不允许修改（如果被外码参照）</a:t>
            </a:r>
          </a:p>
          <a:p>
            <a:pPr lvl="1">
              <a:lnSpc>
                <a:spcPct val="130000"/>
              </a:lnSpc>
            </a:pPr>
            <a:r>
              <a:rPr lang="zh-CN" altLang="en-US" sz="2400" dirty="0">
                <a:latin typeface="微软雅黑" pitchFamily="34" charset="-122"/>
                <a:ea typeface="微软雅黑" pitchFamily="34" charset="-122"/>
              </a:rPr>
              <a:t>用户定义的完整性</a:t>
            </a:r>
          </a:p>
          <a:p>
            <a:pPr lvl="2">
              <a:lnSpc>
                <a:spcPct val="130000"/>
              </a:lnSpc>
              <a:buSzPct val="87000"/>
              <a:buFont typeface="Wingdings" pitchFamily="2" charset="2"/>
              <a:buChar char="l"/>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NOT NULL</a:t>
            </a:r>
            <a:r>
              <a:rPr lang="zh-CN" altLang="en-US" sz="2400" dirty="0">
                <a:latin typeface="微软雅黑" pitchFamily="34" charset="-122"/>
                <a:ea typeface="微软雅黑" pitchFamily="34" charset="-122"/>
              </a:rPr>
              <a:t>约束</a:t>
            </a:r>
          </a:p>
          <a:p>
            <a:pPr lvl="2">
              <a:lnSpc>
                <a:spcPct val="130000"/>
              </a:lnSpc>
              <a:buSzPct val="87000"/>
              <a:buFont typeface="Wingdings" pitchFamily="2" charset="2"/>
              <a:buChar char="l"/>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UNIQUE</a:t>
            </a:r>
            <a:r>
              <a:rPr lang="zh-CN" altLang="en-US" sz="2400" dirty="0">
                <a:latin typeface="微软雅黑" pitchFamily="34" charset="-122"/>
                <a:ea typeface="微软雅黑" pitchFamily="34" charset="-122"/>
              </a:rPr>
              <a:t>约束</a:t>
            </a:r>
          </a:p>
          <a:p>
            <a:pPr lvl="2">
              <a:lnSpc>
                <a:spcPct val="130000"/>
              </a:lnSpc>
              <a:buSzPct val="87000"/>
              <a:buFont typeface="Wingdings" pitchFamily="2" charset="2"/>
              <a:buChar char="l"/>
            </a:pPr>
            <a:r>
              <a:rPr lang="zh-CN" altLang="en-US" sz="2400" dirty="0">
                <a:latin typeface="微软雅黑" pitchFamily="34" charset="-122"/>
                <a:ea typeface="微软雅黑" pitchFamily="34" charset="-122"/>
              </a:rPr>
              <a:t> 值域约束</a:t>
            </a:r>
          </a:p>
        </p:txBody>
      </p:sp>
    </p:spTree>
    <p:extLst>
      <p:ext uri="{BB962C8B-B14F-4D97-AF65-F5344CB8AC3E}">
        <p14:creationId xmlns:p14="http://schemas.microsoft.com/office/powerpoint/2010/main" val="220341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r>
              <a:rPr lang="en-US" altLang="zh-CN" sz="5000" dirty="0"/>
              <a:t>2. </a:t>
            </a:r>
            <a:r>
              <a:rPr lang="zh-CN" altLang="en-US" sz="5000" dirty="0"/>
              <a:t>删除数据</a:t>
            </a:r>
          </a:p>
        </p:txBody>
      </p:sp>
      <p:sp>
        <p:nvSpPr>
          <p:cNvPr id="23555" name="Rectangle 3"/>
          <p:cNvSpPr>
            <a:spLocks noGrp="1" noChangeArrowheads="1"/>
          </p:cNvSpPr>
          <p:nvPr>
            <p:ph type="body" idx="4294967295"/>
          </p:nvPr>
        </p:nvSpPr>
        <p:spPr>
          <a:xfrm>
            <a:off x="823020" y="1556792"/>
            <a:ext cx="9001000" cy="5137150"/>
          </a:xfrm>
        </p:spPr>
        <p:txBody>
          <a:bodyPr/>
          <a:lstStyle/>
          <a:p>
            <a:pPr algn="just" eaLnBrk="1" hangingPunct="1">
              <a:lnSpc>
                <a:spcPct val="110000"/>
              </a:lnSpc>
            </a:pPr>
            <a:r>
              <a:rPr lang="zh-CN" altLang="en-US" sz="2400" dirty="0">
                <a:latin typeface="微软雅黑" pitchFamily="34" charset="-122"/>
                <a:ea typeface="微软雅黑" pitchFamily="34" charset="-122"/>
              </a:rPr>
              <a:t>语句格式</a:t>
            </a:r>
          </a:p>
          <a:p>
            <a:pPr algn="just" eaLnBrk="1" hangingPunct="1">
              <a:lnSpc>
                <a:spcPct val="110000"/>
              </a:lnSpc>
              <a:buFont typeface="Wingdings" pitchFamily="2" charset="2"/>
              <a:buNone/>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DELETE</a:t>
            </a:r>
          </a:p>
          <a:p>
            <a:pPr algn="just" eaLnBrk="1" hangingPunct="1">
              <a:lnSpc>
                <a:spcPct val="110000"/>
              </a:lnSpc>
              <a:buFont typeface="Wingdings" pitchFamily="2" charset="2"/>
              <a:buNone/>
            </a:pPr>
            <a:r>
              <a:rPr lang="en-US" altLang="zh-CN" sz="2400" dirty="0">
                <a:latin typeface="微软雅黑" pitchFamily="34" charset="-122"/>
                <a:ea typeface="微软雅黑" pitchFamily="34" charset="-122"/>
              </a:rPr>
              <a:t>       FROM     &lt;</a:t>
            </a:r>
            <a:r>
              <a:rPr lang="zh-CN" altLang="en-US" sz="2400" dirty="0">
                <a:latin typeface="微软雅黑" pitchFamily="34" charset="-122"/>
                <a:ea typeface="微软雅黑" pitchFamily="34" charset="-122"/>
              </a:rPr>
              <a:t>表名</a:t>
            </a:r>
            <a:r>
              <a:rPr lang="en-US" altLang="zh-CN" sz="2400" dirty="0">
                <a:latin typeface="微软雅黑" pitchFamily="34" charset="-122"/>
                <a:ea typeface="微软雅黑" pitchFamily="34" charset="-122"/>
              </a:rPr>
              <a:t>&gt;</a:t>
            </a:r>
          </a:p>
          <a:p>
            <a:pPr algn="just" eaLnBrk="1" hangingPunct="1">
              <a:lnSpc>
                <a:spcPct val="110000"/>
              </a:lnSpc>
              <a:buFont typeface="Wingdings" pitchFamily="2" charset="2"/>
              <a:buNone/>
            </a:pPr>
            <a:r>
              <a:rPr 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[WHERE &lt;</a:t>
            </a:r>
            <a:r>
              <a:rPr lang="zh-CN" altLang="en-US" sz="2400" dirty="0">
                <a:latin typeface="微软雅黑" pitchFamily="34" charset="-122"/>
                <a:ea typeface="微软雅黑" pitchFamily="34" charset="-122"/>
              </a:rPr>
              <a:t>条件</a:t>
            </a:r>
            <a:r>
              <a:rPr lang="en-US" altLang="zh-CN" sz="2400" dirty="0">
                <a:latin typeface="微软雅黑" pitchFamily="34" charset="-122"/>
                <a:ea typeface="微软雅黑" pitchFamily="34" charset="-122"/>
              </a:rPr>
              <a:t>&gt;]</a:t>
            </a:r>
            <a:r>
              <a:rPr lang="zh-CN" altLang="en-US" sz="2400" dirty="0">
                <a:latin typeface="微软雅黑" pitchFamily="34" charset="-122"/>
                <a:ea typeface="微软雅黑" pitchFamily="34" charset="-122"/>
              </a:rPr>
              <a:t>;</a:t>
            </a:r>
          </a:p>
          <a:p>
            <a:pPr algn="just" eaLnBrk="1" hangingPunct="1">
              <a:lnSpc>
                <a:spcPct val="110000"/>
              </a:lnSpc>
            </a:pPr>
            <a:r>
              <a:rPr lang="zh-CN" altLang="en-US" sz="2400" dirty="0">
                <a:latin typeface="微软雅黑" pitchFamily="34" charset="-122"/>
                <a:ea typeface="微软雅黑" pitchFamily="34" charset="-122"/>
              </a:rPr>
              <a:t>功能</a:t>
            </a:r>
          </a:p>
          <a:p>
            <a:pPr lvl="1" algn="just">
              <a:lnSpc>
                <a:spcPct val="110000"/>
              </a:lnSpc>
            </a:pPr>
            <a:r>
              <a:rPr lang="zh-CN" altLang="en-US" sz="2400" dirty="0">
                <a:latin typeface="微软雅黑" pitchFamily="34" charset="-122"/>
                <a:ea typeface="微软雅黑" pitchFamily="34" charset="-122"/>
              </a:rPr>
              <a:t>删除指定表中满足</a:t>
            </a:r>
            <a:r>
              <a:rPr lang="en-US" altLang="zh-CN" sz="2400" dirty="0">
                <a:latin typeface="微软雅黑" pitchFamily="34" charset="-122"/>
                <a:ea typeface="微软雅黑" pitchFamily="34" charset="-122"/>
              </a:rPr>
              <a:t>WHERE</a:t>
            </a:r>
            <a:r>
              <a:rPr lang="zh-CN" altLang="en-US" sz="2400" dirty="0">
                <a:latin typeface="微软雅黑" pitchFamily="34" charset="-122"/>
                <a:ea typeface="微软雅黑" pitchFamily="34" charset="-122"/>
              </a:rPr>
              <a:t>子句条件的元组</a:t>
            </a:r>
          </a:p>
          <a:p>
            <a:pPr algn="just" eaLnBrk="1" hangingPunct="1">
              <a:lnSpc>
                <a:spcPct val="110000"/>
              </a:lnSpc>
            </a:pPr>
            <a:r>
              <a:rPr lang="en-US" altLang="zh-CN" sz="2400" dirty="0">
                <a:latin typeface="微软雅黑" pitchFamily="34" charset="-122"/>
                <a:ea typeface="微软雅黑" pitchFamily="34" charset="-122"/>
              </a:rPr>
              <a:t>WHERE</a:t>
            </a:r>
            <a:r>
              <a:rPr lang="zh-CN" altLang="en-US" sz="2400" dirty="0">
                <a:latin typeface="微软雅黑" pitchFamily="34" charset="-122"/>
                <a:ea typeface="微软雅黑" pitchFamily="34" charset="-122"/>
              </a:rPr>
              <a:t>子句</a:t>
            </a:r>
          </a:p>
          <a:p>
            <a:pPr lvl="1" algn="just">
              <a:lnSpc>
                <a:spcPct val="110000"/>
              </a:lnSpc>
            </a:pPr>
            <a:r>
              <a:rPr lang="zh-CN" altLang="en-US" sz="2400" dirty="0">
                <a:latin typeface="微软雅黑" pitchFamily="34" charset="-122"/>
                <a:ea typeface="微软雅黑" pitchFamily="34" charset="-122"/>
              </a:rPr>
              <a:t>指定要删除的元组</a:t>
            </a:r>
          </a:p>
          <a:p>
            <a:pPr lvl="1" algn="just">
              <a:lnSpc>
                <a:spcPct val="110000"/>
              </a:lnSpc>
            </a:pPr>
            <a:r>
              <a:rPr lang="zh-CN" altLang="en-US" sz="2400" dirty="0">
                <a:latin typeface="微软雅黑" pitchFamily="34" charset="-122"/>
                <a:ea typeface="微软雅黑" pitchFamily="34" charset="-122"/>
              </a:rPr>
              <a:t>缺省表示要删除表中的全部元组，表的定义仍在字典中</a:t>
            </a:r>
          </a:p>
        </p:txBody>
      </p:sp>
    </p:spTree>
    <p:extLst>
      <p:ext uri="{BB962C8B-B14F-4D97-AF65-F5344CB8AC3E}">
        <p14:creationId xmlns:p14="http://schemas.microsoft.com/office/powerpoint/2010/main" val="3047002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r>
              <a:rPr lang="zh-CN" altLang="en-US" sz="5000" dirty="0"/>
              <a:t>删除数据（续）</a:t>
            </a:r>
          </a:p>
        </p:txBody>
      </p:sp>
      <p:sp>
        <p:nvSpPr>
          <p:cNvPr id="24579" name="Rectangle 3"/>
          <p:cNvSpPr>
            <a:spLocks noGrp="1" noChangeArrowheads="1"/>
          </p:cNvSpPr>
          <p:nvPr>
            <p:ph type="body" idx="4294967295"/>
          </p:nvPr>
        </p:nvSpPr>
        <p:spPr>
          <a:xfrm>
            <a:off x="664369" y="1628800"/>
            <a:ext cx="9258300" cy="4494188"/>
          </a:xfrm>
        </p:spPr>
        <p:txBody>
          <a:bodyPr/>
          <a:lstStyle/>
          <a:p>
            <a:pPr eaLnBrk="1" hangingPunct="1">
              <a:lnSpc>
                <a:spcPct val="120000"/>
              </a:lnSpc>
            </a:pPr>
            <a:r>
              <a:rPr lang="zh-CN" altLang="en-US" sz="3200" dirty="0">
                <a:latin typeface="微软雅黑" pitchFamily="34" charset="-122"/>
                <a:ea typeface="微软雅黑" pitchFamily="34" charset="-122"/>
              </a:rPr>
              <a:t>三种删除方式</a:t>
            </a:r>
          </a:p>
          <a:p>
            <a:pPr lvl="1">
              <a:lnSpc>
                <a:spcPct val="170000"/>
              </a:lnSpc>
            </a:pPr>
            <a:r>
              <a:rPr lang="zh-CN" altLang="en-US" sz="3200" dirty="0">
                <a:latin typeface="微软雅黑" pitchFamily="34" charset="-122"/>
                <a:ea typeface="微软雅黑" pitchFamily="34" charset="-122"/>
              </a:rPr>
              <a:t>删除某一个元组的值</a:t>
            </a:r>
          </a:p>
          <a:p>
            <a:pPr lvl="1">
              <a:lnSpc>
                <a:spcPct val="170000"/>
              </a:lnSpc>
            </a:pPr>
            <a:r>
              <a:rPr lang="zh-CN" altLang="en-US" sz="3200" dirty="0">
                <a:latin typeface="微软雅黑" pitchFamily="34" charset="-122"/>
                <a:ea typeface="微软雅黑" pitchFamily="34" charset="-122"/>
              </a:rPr>
              <a:t>删除多个元组的值</a:t>
            </a:r>
          </a:p>
          <a:p>
            <a:pPr lvl="1">
              <a:lnSpc>
                <a:spcPct val="170000"/>
              </a:lnSpc>
            </a:pPr>
            <a:r>
              <a:rPr lang="zh-CN" altLang="en-US" sz="3200" dirty="0">
                <a:latin typeface="微软雅黑" pitchFamily="34" charset="-122"/>
                <a:ea typeface="微软雅黑" pitchFamily="34" charset="-122"/>
              </a:rPr>
              <a:t>带子查询的删除语句</a:t>
            </a:r>
          </a:p>
        </p:txBody>
      </p:sp>
    </p:spTree>
    <p:extLst>
      <p:ext uri="{BB962C8B-B14F-4D97-AF65-F5344CB8AC3E}">
        <p14:creationId xmlns:p14="http://schemas.microsoft.com/office/powerpoint/2010/main" val="3701876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r>
              <a:rPr lang="zh-CN" altLang="en-US" sz="5000" dirty="0"/>
              <a:t>删除某一个元组的值</a:t>
            </a:r>
          </a:p>
        </p:txBody>
      </p:sp>
      <p:sp>
        <p:nvSpPr>
          <p:cNvPr id="25603" name="Rectangle 3"/>
          <p:cNvSpPr>
            <a:spLocks noGrp="1" noChangeArrowheads="1"/>
          </p:cNvSpPr>
          <p:nvPr>
            <p:ph type="body" idx="4294967295"/>
          </p:nvPr>
        </p:nvSpPr>
        <p:spPr>
          <a:xfrm>
            <a:off x="746522" y="1772816"/>
            <a:ext cx="9258300" cy="4423198"/>
          </a:xfrm>
        </p:spPr>
        <p:txBody>
          <a:bodyPr/>
          <a:lstStyle/>
          <a:p>
            <a:pPr eaLnBrk="1" hangingPunct="1">
              <a:buFont typeface="Wingdings" pitchFamily="2" charset="2"/>
              <a:buNone/>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3.76]  </a:t>
            </a:r>
            <a:r>
              <a:rPr lang="zh-CN" altLang="en-US" sz="2400" dirty="0">
                <a:latin typeface="微软雅黑" pitchFamily="34" charset="-122"/>
                <a:ea typeface="微软雅黑" pitchFamily="34" charset="-122"/>
              </a:rPr>
              <a:t>删除学号为</a:t>
            </a:r>
            <a:r>
              <a:rPr lang="en-US" altLang="zh-CN" sz="2400" dirty="0">
                <a:latin typeface="微软雅黑" pitchFamily="34" charset="-122"/>
                <a:ea typeface="微软雅黑" pitchFamily="34" charset="-122"/>
              </a:rPr>
              <a:t>201215128</a:t>
            </a:r>
            <a:r>
              <a:rPr lang="zh-CN" altLang="en-US" sz="2400" dirty="0">
                <a:latin typeface="微软雅黑" pitchFamily="34" charset="-122"/>
                <a:ea typeface="微软雅黑" pitchFamily="34" charset="-122"/>
              </a:rPr>
              <a:t>的学生记录。</a:t>
            </a:r>
            <a:endParaRPr lang="en-US" altLang="zh-CN" sz="2400" dirty="0">
              <a:latin typeface="微软雅黑" pitchFamily="34" charset="-122"/>
              <a:ea typeface="微软雅黑" pitchFamily="34" charset="-122"/>
            </a:endParaRPr>
          </a:p>
          <a:p>
            <a:pPr eaLnBrk="1" hangingPunct="1">
              <a:buFont typeface="Wingdings" pitchFamily="2" charset="2"/>
              <a:buNone/>
            </a:pPr>
            <a:endParaRPr lang="zh-CN" altLang="en-US" sz="2400" dirty="0">
              <a:latin typeface="微软雅黑" pitchFamily="34" charset="-122"/>
              <a:ea typeface="微软雅黑" pitchFamily="34" charset="-122"/>
            </a:endParaRPr>
          </a:p>
          <a:p>
            <a:pPr eaLnBrk="1" hangingPunct="1">
              <a:lnSpc>
                <a:spcPct val="130000"/>
              </a:lnSpc>
              <a:buFont typeface="Wingdings" pitchFamily="2" charset="2"/>
              <a:buNone/>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	  DELETE</a:t>
            </a:r>
          </a:p>
          <a:p>
            <a:pPr eaLnBrk="1" hangingPunct="1">
              <a:lnSpc>
                <a:spcPct val="130000"/>
              </a:lnSpc>
              <a:buFont typeface="Wingdings" pitchFamily="2" charset="2"/>
              <a:buNone/>
            </a:pPr>
            <a:r>
              <a:rPr lang="en-US" altLang="zh-CN" sz="2400" dirty="0">
                <a:latin typeface="微软雅黑" pitchFamily="34" charset="-122"/>
                <a:ea typeface="微软雅黑" pitchFamily="34" charset="-122"/>
              </a:rPr>
              <a:t>         FROM Student</a:t>
            </a:r>
          </a:p>
          <a:p>
            <a:pPr eaLnBrk="1" hangingPunct="1">
              <a:lnSpc>
                <a:spcPct val="130000"/>
              </a:lnSpc>
              <a:buFont typeface="Wingdings" pitchFamily="2" charset="2"/>
              <a:buNone/>
            </a:pPr>
            <a:r>
              <a:rPr lang="en-US" altLang="zh-CN" sz="2400" dirty="0">
                <a:latin typeface="微软雅黑" pitchFamily="34" charset="-122"/>
                <a:ea typeface="微软雅黑" pitchFamily="34" charset="-122"/>
              </a:rPr>
              <a:t>         WHERE </a:t>
            </a:r>
            <a:r>
              <a:rPr lang="en-US" altLang="zh-CN" sz="2400" dirty="0" err="1">
                <a:latin typeface="微软雅黑" pitchFamily="34" charset="-122"/>
                <a:ea typeface="微软雅黑" pitchFamily="34" charset="-122"/>
              </a:rPr>
              <a:t>Sno</a:t>
            </a:r>
            <a:r>
              <a:rPr lang="en-US" altLang="zh-CN" sz="2400" dirty="0">
                <a:latin typeface="微软雅黑" pitchFamily="34" charset="-122"/>
                <a:ea typeface="微软雅黑" pitchFamily="34" charset="-122"/>
              </a:rPr>
              <a:t>= '201215128'</a:t>
            </a:r>
            <a:r>
              <a:rPr lang="zh-CN" altLang="en-US" sz="2400" dirty="0">
                <a:latin typeface="微软雅黑" pitchFamily="34" charset="-122"/>
                <a:ea typeface="微软雅黑" pitchFamily="34" charset="-122"/>
              </a:rPr>
              <a:t>;</a:t>
            </a:r>
          </a:p>
          <a:p>
            <a:pPr eaLnBrk="1" hangingPunct="1">
              <a:buFont typeface="Wingdings" pitchFamily="2" charset="2"/>
              <a:buNone/>
            </a:pP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13188252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1881</TotalTime>
  <Words>2678</Words>
  <Application>Microsoft Office PowerPoint</Application>
  <PresentationFormat>35 毫米幻灯片</PresentationFormat>
  <Paragraphs>406</Paragraphs>
  <Slides>50</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50</vt:i4>
      </vt:variant>
    </vt:vector>
  </HeadingPairs>
  <TitlesOfParts>
    <vt:vector size="58" baseType="lpstr">
      <vt:lpstr>微软雅黑</vt:lpstr>
      <vt:lpstr>微软雅黑</vt:lpstr>
      <vt:lpstr>Arial</vt:lpstr>
      <vt:lpstr>Calibri</vt:lpstr>
      <vt:lpstr>Segoe UI</vt:lpstr>
      <vt:lpstr>Wingdings</vt:lpstr>
      <vt:lpstr>Office 主题</vt:lpstr>
      <vt:lpstr>默认设计模板</vt:lpstr>
      <vt:lpstr>PowerPoint 演示文稿</vt:lpstr>
      <vt:lpstr>1. 修改数据</vt:lpstr>
      <vt:lpstr>修改某一个元组的值</vt:lpstr>
      <vt:lpstr>修改多个元组的值</vt:lpstr>
      <vt:lpstr>带子查询的修改语句</vt:lpstr>
      <vt:lpstr>修改数据（续）</vt:lpstr>
      <vt:lpstr>2. 删除数据</vt:lpstr>
      <vt:lpstr>删除数据（续）</vt:lpstr>
      <vt:lpstr>删除某一个元组的值</vt:lpstr>
      <vt:lpstr>删除多个元组的值</vt:lpstr>
      <vt:lpstr>带子查询的删除语句</vt:lpstr>
      <vt:lpstr>3. 空值</vt:lpstr>
      <vt:lpstr>空值赋值</vt:lpstr>
      <vt:lpstr>空值的判断</vt:lpstr>
      <vt:lpstr>空值的约束条件</vt:lpstr>
      <vt:lpstr>空值的运算</vt:lpstr>
      <vt:lpstr>三值逻辑运算</vt:lpstr>
      <vt:lpstr>空值的运算（续）</vt:lpstr>
      <vt:lpstr>空值的运算（续）</vt:lpstr>
      <vt:lpstr>4. 视图</vt:lpstr>
      <vt:lpstr>建立视图</vt:lpstr>
      <vt:lpstr>建立视图（续）</vt:lpstr>
      <vt:lpstr>建立视图（续）</vt:lpstr>
      <vt:lpstr>建立视图（续）</vt:lpstr>
      <vt:lpstr>建立视图（续）</vt:lpstr>
      <vt:lpstr>建立视图（续）</vt:lpstr>
      <vt:lpstr>建立视图（续）</vt:lpstr>
      <vt:lpstr> 建立视图（续）</vt:lpstr>
      <vt:lpstr>删除视图</vt:lpstr>
      <vt:lpstr>删除视图（续）</vt:lpstr>
      <vt:lpstr>查询视图</vt:lpstr>
      <vt:lpstr>查询视图（续）</vt:lpstr>
      <vt:lpstr>查询视图（续）</vt:lpstr>
      <vt:lpstr>查询视图（续）</vt:lpstr>
      <vt:lpstr>查询视图（续）</vt:lpstr>
      <vt:lpstr>建立视图（续）</vt:lpstr>
      <vt:lpstr>建立视图（续）</vt:lpstr>
      <vt:lpstr>建立视图（续）</vt:lpstr>
      <vt:lpstr>更新视图（续）</vt:lpstr>
      <vt:lpstr>更新视图（续）</vt:lpstr>
      <vt:lpstr>更新视图（续）</vt:lpstr>
      <vt:lpstr>更新视图（续）</vt:lpstr>
      <vt:lpstr>更新视图（续）</vt:lpstr>
      <vt:lpstr>视图的作用</vt:lpstr>
      <vt:lpstr>5. 索引的建立与删除</vt:lpstr>
      <vt:lpstr>索  引</vt:lpstr>
      <vt:lpstr>建立索引 </vt:lpstr>
      <vt:lpstr>建立索引（续）</vt:lpstr>
      <vt:lpstr>修改索引</vt:lpstr>
      <vt:lpstr>删除索引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数据库物理设计</dc:title>
  <dc:creator>Xuan Zhou</dc:creator>
  <cp:lastModifiedBy>张悦 印</cp:lastModifiedBy>
  <cp:revision>226</cp:revision>
  <dcterms:modified xsi:type="dcterms:W3CDTF">2019-10-15T12:16:17Z</dcterms:modified>
</cp:coreProperties>
</file>