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E48E0-2448-4650-8999-C866F13AB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823EC1-B1D6-4F7D-A912-8904F0F00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C7D48-2D15-43E3-B4DA-594466B3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28143-BEA0-46B7-9C3D-07FC9F24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E2A03-63B7-4B94-A8C3-B58EB0CC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8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27AAE-5BDA-444B-B207-F1D85B22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5DAB0-D8DD-4726-89FA-21B29F2B0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C54D5-AFA9-479B-AC14-B0F36ED5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2B9E9-D80F-4627-87C5-91C796A8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3FF96-B179-4D88-867D-94E2870D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7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EDD416-7961-493A-8195-0FF5EF425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1AED8-8CB9-4847-B395-E53E39D28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87A05-19BA-4C8C-8A53-BFBE0090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09FC6-7E7C-4560-9611-D327F5A3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D8221-6FCE-4EE5-B8CE-A354432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6D63-65DB-4601-9265-3F6A51BB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872EB-0343-4DB6-A65A-7B639F3F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8E65C-137B-4779-B129-454BA9DB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31547-55D7-48F5-8FDC-30A43EF6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85E3A-E908-41FD-9940-563BDB18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5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EB805-4F4E-40DE-BD84-3B3FBB10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97F81-DC08-4309-B826-CEE70EC7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F1C1D-3F9C-4CEA-A1DF-0E29CB0D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D542F-9606-4D59-98B6-C6846920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F9D2F-ACBD-47D5-8EF3-F2F8F4F3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9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83A45-1530-49F7-A14D-64A61D36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CE96A-BB14-48E5-B27C-7BB9C19C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6297D-0560-4C0B-B795-0F38F2E86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C2BC0-3EAA-49FB-AAF1-DBDC8C84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33148-4E8B-4900-8E4B-EBEF55DA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C65E1-EB86-4657-A344-F658A01E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2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8A3EB-C63E-4E85-8D35-7B8C2D0F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66228-1D6F-441F-B269-2CB157211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084CB7-FFFA-4ECB-8256-F8BECB8B4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F231DA-445E-4F34-894B-66C1E1225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5CE6D1-AAA3-42E6-A614-FA20B2667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9E9778-6B44-4A71-9CDD-46F60F2A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5B3259-D833-4DBD-8C58-3C6A767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9251CC-4A49-492A-871F-06F2739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5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56C63-0F27-43E8-B464-427A5544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5E601F-7E5C-49BD-B690-BDD457E1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9A3088-CB41-4F1C-B2C3-B0BD2F1B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FFF25A-3FAD-4752-8306-4D4BB877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2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E1EC7B-8B27-413C-A96B-6DF05ED2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BD8CF4-456E-45CD-B562-1FC09767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3C7539-0276-40E0-A3CE-6D3E596F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0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07AC4-195C-4A22-8C91-712C8EEE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ACEFC-E082-4BC0-A2E5-41F27CC9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20E6F-F442-4431-807E-CCAA1116C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111CD-B2A2-4AD0-8049-C6DC7A42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1743D-965B-44B2-A986-993789BE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2B835-804A-4CA8-ADF2-46D41343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4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EBA4F-74FB-4ACB-8C25-23BC711C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EF271E-246A-45E1-B79E-5A6523770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628A2-8AF1-4304-8D97-646FC412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32FB5-CDB4-4995-812E-80BF5E88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E3867-E959-4EB2-A4F5-57571873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9CBB0-58B6-41F0-8CC2-17C9399E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1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C97FA1-62B8-40E9-9E5C-A95B2E8E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55C36-1EBC-4639-A739-2EEB36DF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D502A-8B3F-4C94-968C-74F288514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C2A34-1F6A-4206-9B12-4C0B7DE2473E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EDF2D-5005-4B75-9E88-6A6E07806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1BF66-B669-43D8-90CD-DA1C40EB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8DFF66-062C-412E-873B-1224AF4F6556}"/>
              </a:ext>
            </a:extLst>
          </p:cNvPr>
          <p:cNvSpPr/>
          <p:nvPr/>
        </p:nvSpPr>
        <p:spPr>
          <a:xfrm>
            <a:off x="3041317" y="1704018"/>
            <a:ext cx="610936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数据挖掘实验课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42913D-6930-4CCE-B77C-E183BEBCB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880" y="104287"/>
            <a:ext cx="1153020" cy="115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CFA6A9-F0F3-4B5F-B51B-8B2F72A1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320" y="104287"/>
            <a:ext cx="1296837" cy="12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B387B1-A8EE-417D-BEE6-8BA10928D084}"/>
              </a:ext>
            </a:extLst>
          </p:cNvPr>
          <p:cNvSpPr/>
          <p:nvPr/>
        </p:nvSpPr>
        <p:spPr>
          <a:xfrm>
            <a:off x="4390245" y="3037974"/>
            <a:ext cx="34115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FEDB03-EA82-48F5-A6D6-6731A8C0C27B}"/>
              </a:ext>
            </a:extLst>
          </p:cNvPr>
          <p:cNvSpPr txBox="1"/>
          <p:nvPr/>
        </p:nvSpPr>
        <p:spPr>
          <a:xfrm>
            <a:off x="8287417" y="4753872"/>
            <a:ext cx="172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助教：卢官宇</a:t>
            </a:r>
          </a:p>
        </p:txBody>
      </p:sp>
    </p:spTree>
    <p:extLst>
      <p:ext uri="{BB962C8B-B14F-4D97-AF65-F5344CB8AC3E}">
        <p14:creationId xmlns:p14="http://schemas.microsoft.com/office/powerpoint/2010/main" val="348868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45F4EEB-A9DE-4B80-9FA5-A73307360E4C}"/>
              </a:ext>
            </a:extLst>
          </p:cNvPr>
          <p:cNvSpPr txBox="1"/>
          <p:nvPr/>
        </p:nvSpPr>
        <p:spPr>
          <a:xfrm>
            <a:off x="690311" y="374802"/>
            <a:ext cx="83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D7B56B-07CE-4586-83D6-96C3CE34C643}"/>
              </a:ext>
            </a:extLst>
          </p:cNvPr>
          <p:cNvSpPr txBox="1"/>
          <p:nvPr/>
        </p:nvSpPr>
        <p:spPr>
          <a:xfrm>
            <a:off x="690310" y="836467"/>
            <a:ext cx="7930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UNSW-NB15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链接：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https://pan.baidu.com/s/15pfS6j-_504RMSNE7aXYdw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提取码：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sucu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13417-3E65-4AA4-BAB8-889251EFE208}"/>
              </a:ext>
            </a:extLst>
          </p:cNvPr>
          <p:cNvSpPr txBox="1"/>
          <p:nvPr/>
        </p:nvSpPr>
        <p:spPr>
          <a:xfrm>
            <a:off x="690310" y="1482798"/>
            <a:ext cx="94342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攻击类型（</a:t>
            </a:r>
            <a:r>
              <a:rPr lang="en-US" altLang="zh-CN" dirty="0"/>
              <a:t>7</a:t>
            </a:r>
            <a:r>
              <a:rPr lang="zh-CN" altLang="en-US" dirty="0"/>
              <a:t>类）：</a:t>
            </a:r>
            <a:r>
              <a:rPr lang="en-GB" altLang="zh-CN" dirty="0"/>
              <a:t>Fuzzers, Analysis, Backdoors, DoS, Exploits, Generic, Reconnaissance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数据维度：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196</a:t>
            </a:r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数据划分：训练集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train_data.csv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，测试集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test_data.csv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85E15D-DFF5-4EE7-84DD-447318FDA32E}"/>
              </a:ext>
            </a:extLst>
          </p:cNvPr>
          <p:cNvSpPr txBox="1"/>
          <p:nvPr/>
        </p:nvSpPr>
        <p:spPr>
          <a:xfrm>
            <a:off x="690310" y="2883385"/>
            <a:ext cx="1517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异常检测</a:t>
            </a:r>
            <a:endParaRPr lang="en-US" altLang="zh-CN" sz="24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125CB2-F64A-44A9-9B0E-38FEB0901CD8}"/>
              </a:ext>
            </a:extLst>
          </p:cNvPr>
          <p:cNvSpPr txBox="1"/>
          <p:nvPr/>
        </p:nvSpPr>
        <p:spPr>
          <a:xfrm>
            <a:off x="690309" y="3345050"/>
            <a:ext cx="109261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任务：在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UNSW-NB15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数据集上进行异常检测，使用经典的无监督异常检测模型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iForest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DeepSVDD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AUROC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AUPRC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指标评估；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可以调包；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可以直接使用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DeepOD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仓库；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https://github.com/xuhongzuo/DeepOD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在实验报告中列出表格对比这几类异常检测方法的性能和时间。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3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435668-92D4-42DC-9E46-456E507320F3}"/>
              </a:ext>
            </a:extLst>
          </p:cNvPr>
          <p:cNvSpPr txBox="1"/>
          <p:nvPr/>
        </p:nvSpPr>
        <p:spPr>
          <a:xfrm>
            <a:off x="576011" y="549259"/>
            <a:ext cx="1517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作业提交</a:t>
            </a:r>
            <a:endParaRPr lang="en-US" altLang="zh-CN" sz="24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C240C7-2124-48B8-921E-0DF8DB17BC5E}"/>
              </a:ext>
            </a:extLst>
          </p:cNvPr>
          <p:cNvSpPr txBox="1"/>
          <p:nvPr/>
        </p:nvSpPr>
        <p:spPr>
          <a:xfrm>
            <a:off x="576011" y="1010924"/>
            <a:ext cx="9283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实验报告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打包成一个命名为“学号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姓名”的压缩文件（如果需要更新，在命名中标注为最新）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截止时间：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0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188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Guanyu</dc:creator>
  <cp:lastModifiedBy>Lu Guanyu</cp:lastModifiedBy>
  <cp:revision>59</cp:revision>
  <dcterms:created xsi:type="dcterms:W3CDTF">2024-03-16T07:08:07Z</dcterms:created>
  <dcterms:modified xsi:type="dcterms:W3CDTF">2024-05-07T08:27:40Z</dcterms:modified>
</cp:coreProperties>
</file>