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E48E0-2448-4650-8999-C866F13A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823EC1-B1D6-4F7D-A912-8904F0F00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C7D48-2D15-43E3-B4DA-594466B3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28143-BEA0-46B7-9C3D-07FC9F24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E2A03-63B7-4B94-A8C3-B58EB0CC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8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27AAE-5BDA-444B-B207-F1D85B2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5DAB0-D8DD-4726-89FA-21B29F2B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C54D5-AFA9-479B-AC14-B0F36ED5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2B9E9-D80F-4627-87C5-91C796A8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3FF96-B179-4D88-867D-94E2870D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7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DD416-7961-493A-8195-0FF5EF425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1AED8-8CB9-4847-B395-E53E39D28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87A05-19BA-4C8C-8A53-BFBE0090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09FC6-7E7C-4560-9611-D327F5A3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D8221-6FCE-4EE5-B8CE-A354432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6D63-65DB-4601-9265-3F6A51BB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872EB-0343-4DB6-A65A-7B639F3F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8E65C-137B-4779-B129-454BA9D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31547-55D7-48F5-8FDC-30A43EF6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85E3A-E908-41FD-9940-563BDB18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5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EB805-4F4E-40DE-BD84-3B3FBB10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97F81-DC08-4309-B826-CEE70EC7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F1C1D-3F9C-4CEA-A1DF-0E29CB0D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D542F-9606-4D59-98B6-C684692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F9D2F-ACBD-47D5-8EF3-F2F8F4F3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9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83A45-1530-49F7-A14D-64A61D36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CE96A-BB14-48E5-B27C-7BB9C19C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6297D-0560-4C0B-B795-0F38F2E86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C2BC0-3EAA-49FB-AAF1-DBDC8C84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33148-4E8B-4900-8E4B-EBEF55DA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C65E1-EB86-4657-A344-F658A01E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2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8A3EB-C63E-4E85-8D35-7B8C2D0F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66228-1D6F-441F-B269-2CB157211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84CB7-FFFA-4ECB-8256-F8BECB8B4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F231DA-445E-4F34-894B-66C1E1225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5CE6D1-AAA3-42E6-A614-FA20B2667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9E9778-6B44-4A71-9CDD-46F60F2A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5B3259-D833-4DBD-8C58-3C6A767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9251CC-4A49-492A-871F-06F273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6C63-0F27-43E8-B464-427A554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5E601F-7E5C-49BD-B690-BDD457E1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A3088-CB41-4F1C-B2C3-B0BD2F1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FFF25A-3FAD-4752-8306-4D4BB877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2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E1EC7B-8B27-413C-A96B-6DF05ED2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BD8CF4-456E-45CD-B562-1FC09767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C7539-0276-40E0-A3CE-6D3E596F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0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07AC4-195C-4A22-8C91-712C8EEE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ACEFC-E082-4BC0-A2E5-41F27CC9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20E6F-F442-4431-807E-CCAA1116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111CD-B2A2-4AD0-8049-C6DC7A42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1743D-965B-44B2-A986-993789BE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2B835-804A-4CA8-ADF2-46D41343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4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EBA4F-74FB-4ACB-8C25-23BC711C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EF271E-246A-45E1-B79E-5A6523770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628A2-8AF1-4304-8D97-646FC412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32FB5-CDB4-4995-812E-80BF5E88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E3867-E959-4EB2-A4F5-57571873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9CBB0-58B6-41F0-8CC2-17C9399E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1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C97FA1-62B8-40E9-9E5C-A95B2E8E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55C36-1EBC-4639-A739-2EEB36DF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D502A-8B3F-4C94-968C-74F28851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C2A34-1F6A-4206-9B12-4C0B7DE2473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EDF2D-5005-4B75-9E88-6A6E0780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1BF66-B669-43D8-90CD-DA1C40EB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1B50-98FB-4F8A-B123-B1402E26B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8DFF66-062C-412E-873B-1224AF4F6556}"/>
              </a:ext>
            </a:extLst>
          </p:cNvPr>
          <p:cNvSpPr/>
          <p:nvPr/>
        </p:nvSpPr>
        <p:spPr>
          <a:xfrm>
            <a:off x="3041317" y="1704018"/>
            <a:ext cx="610936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数据挖掘实验课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42913D-6930-4CCE-B77C-E183BEBCB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880" y="104287"/>
            <a:ext cx="1153020" cy="115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CFA6A9-F0F3-4B5F-B51B-8B2F72A1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320" y="104287"/>
            <a:ext cx="1296837" cy="12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B387B1-A8EE-417D-BEE6-8BA10928D084}"/>
              </a:ext>
            </a:extLst>
          </p:cNvPr>
          <p:cNvSpPr/>
          <p:nvPr/>
        </p:nvSpPr>
        <p:spPr>
          <a:xfrm>
            <a:off x="3997508" y="3037974"/>
            <a:ext cx="41969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Frequent itemset mining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FEDB03-EA82-48F5-A6D6-6731A8C0C27B}"/>
              </a:ext>
            </a:extLst>
          </p:cNvPr>
          <p:cNvSpPr txBox="1"/>
          <p:nvPr/>
        </p:nvSpPr>
        <p:spPr>
          <a:xfrm>
            <a:off x="8287417" y="4753872"/>
            <a:ext cx="172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助教：卢官宇</a:t>
            </a:r>
          </a:p>
        </p:txBody>
      </p:sp>
    </p:spTree>
    <p:extLst>
      <p:ext uri="{BB962C8B-B14F-4D97-AF65-F5344CB8AC3E}">
        <p14:creationId xmlns:p14="http://schemas.microsoft.com/office/powerpoint/2010/main" val="34886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45F4EEB-A9DE-4B80-9FA5-A73307360E4C}"/>
              </a:ext>
            </a:extLst>
          </p:cNvPr>
          <p:cNvSpPr txBox="1"/>
          <p:nvPr/>
        </p:nvSpPr>
        <p:spPr>
          <a:xfrm>
            <a:off x="576011" y="549259"/>
            <a:ext cx="2594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Apriori algorithm</a:t>
            </a:r>
            <a:endParaRPr lang="zh-CN" altLang="en-US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101769-1EE9-4044-8B81-55DD7A73BEBC}"/>
              </a:ext>
            </a:extLst>
          </p:cNvPr>
          <p:cNvSpPr txBox="1"/>
          <p:nvPr/>
        </p:nvSpPr>
        <p:spPr>
          <a:xfrm>
            <a:off x="576011" y="1185381"/>
            <a:ext cx="8255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chap6_basic_association_analysis_ZhouF_part2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课件中最后两页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GB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uiz</a:t>
            </a:r>
            <a:endParaRPr lang="en-GB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提交一份命名为学号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_q</a:t>
            </a:r>
            <a:r>
              <a:rPr lang="en-GB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，例：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52265903005_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卢官宇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quiz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.pdf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CE845F-E8F4-4C37-BCAF-611C4CE6EB71}"/>
              </a:ext>
            </a:extLst>
          </p:cNvPr>
          <p:cNvSpPr txBox="1"/>
          <p:nvPr/>
        </p:nvSpPr>
        <p:spPr>
          <a:xfrm>
            <a:off x="576011" y="2006169"/>
            <a:ext cx="752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Apriori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算法完成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Market Basket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分析实验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02566C-A569-4632-8408-F7144776A6CB}"/>
              </a:ext>
            </a:extLst>
          </p:cNvPr>
          <p:cNvSpPr txBox="1"/>
          <p:nvPr/>
        </p:nvSpPr>
        <p:spPr>
          <a:xfrm>
            <a:off x="576011" y="2375501"/>
            <a:ext cx="752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retail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.xlsx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A4545EE-90D9-4044-AC86-1206A3239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2108"/>
              </p:ext>
            </p:extLst>
          </p:nvPr>
        </p:nvGraphicFramePr>
        <p:xfrm>
          <a:off x="673769" y="3114165"/>
          <a:ext cx="747161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701">
                  <a:extLst>
                    <a:ext uri="{9D8B030D-6E8A-4147-A177-3AD203B41FA5}">
                      <a16:colId xmlns:a16="http://schemas.microsoft.com/office/drawing/2014/main" val="1145627505"/>
                    </a:ext>
                  </a:extLst>
                </a:gridCol>
                <a:gridCol w="5756909">
                  <a:extLst>
                    <a:ext uri="{9D8B030D-6E8A-4147-A177-3AD203B41FA5}">
                      <a16:colId xmlns:a16="http://schemas.microsoft.com/office/drawing/2014/main" val="109758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Variables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InvoiceNo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发票编号（如果此代码以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开头，则表示操作已取消）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8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StockCode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产品代码（每个产品的唯一编号）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5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产品名称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5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Quantity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产品数量（发票上的产品数量已售出多少）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4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InvoiceDate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发票日期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Price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统一价格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4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CustomerID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唯一的客户编号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8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8897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81C3CF9-139E-4A07-82B2-7543C78C9205}"/>
              </a:ext>
            </a:extLst>
          </p:cNvPr>
          <p:cNvSpPr txBox="1"/>
          <p:nvPr/>
        </p:nvSpPr>
        <p:spPr>
          <a:xfrm>
            <a:off x="576011" y="2744833"/>
            <a:ext cx="8176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链接：</a:t>
            </a:r>
            <a:r>
              <a:rPr lang="en-US" altLang="zh-CN" dirty="0"/>
              <a:t>https://pan.baidu.com/s/1HKkLDOSi80LBZVBYO9U2Cg </a:t>
            </a:r>
            <a:r>
              <a:rPr lang="zh-CN" altLang="en-US" dirty="0"/>
              <a:t>提取码：</a:t>
            </a:r>
            <a:r>
              <a:rPr lang="en-US" altLang="zh-CN" dirty="0" err="1"/>
              <a:t>rpbc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0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0355BF-B4D9-4DEF-A437-E9135F20E1B3}"/>
              </a:ext>
            </a:extLst>
          </p:cNvPr>
          <p:cNvSpPr txBox="1"/>
          <p:nvPr/>
        </p:nvSpPr>
        <p:spPr>
          <a:xfrm>
            <a:off x="648202" y="831812"/>
            <a:ext cx="96207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导入并查看数据信息，统计每个属性缺失值数量，处理缺失值（丢弃）；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确定已取消的交易并删除；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异常值处理；（举例：可以将异常值定义为位于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1%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99%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分位数之外的值，并使用阈值来代替数据中的异常值）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因为每个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stock code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代表一种产品，所以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Description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StockCode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的唯一值应该相等，删除代表多种产品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stock codes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stock code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表示邮费，并不代表产品，将其删除；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1A7E5-0E88-4681-A8E3-88B5FBE73901}"/>
              </a:ext>
            </a:extLst>
          </p:cNvPr>
          <p:cNvSpPr txBox="1"/>
          <p:nvPr/>
        </p:nvSpPr>
        <p:spPr>
          <a:xfrm>
            <a:off x="648202" y="462480"/>
            <a:ext cx="752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Data &amp; Data Preprocessing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809ECA-AB95-45EF-9618-67FAEB008597}"/>
              </a:ext>
            </a:extLst>
          </p:cNvPr>
          <p:cNvSpPr txBox="1"/>
          <p:nvPr/>
        </p:nvSpPr>
        <p:spPr>
          <a:xfrm>
            <a:off x="648202" y="3228217"/>
            <a:ext cx="5824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Preparing Invoice-Product Matrix for ARL Data Structure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148DF5-8FFD-4234-87CB-36AF2803BA7E}"/>
              </a:ext>
            </a:extLst>
          </p:cNvPr>
          <p:cNvSpPr txBox="1"/>
          <p:nvPr/>
        </p:nvSpPr>
        <p:spPr>
          <a:xfrm>
            <a:off x="648202" y="3597549"/>
            <a:ext cx="9897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将原始数据转换为适合进行关联规则分析的格式，例如：其中每一行代表一笔交易，每一列代表一个产品，单元格的值表示该产品在该笔交易中是否存在（</a:t>
            </a:r>
            <a:r>
              <a:rPr lang="en-US" altLang="zh-CN" dirty="0"/>
              <a:t>1 </a:t>
            </a:r>
            <a:r>
              <a:rPr lang="zh-CN" altLang="en-US" dirty="0"/>
              <a:t>表示存在，</a:t>
            </a:r>
            <a:r>
              <a:rPr lang="en-US" altLang="zh-CN" dirty="0"/>
              <a:t>0 </a:t>
            </a:r>
            <a:r>
              <a:rPr lang="zh-CN" altLang="en-US" dirty="0"/>
              <a:t>表示不存在）。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B9D0D4-9E00-4B20-8C6C-45ABB9D41937}"/>
              </a:ext>
            </a:extLst>
          </p:cNvPr>
          <p:cNvSpPr txBox="1"/>
          <p:nvPr/>
        </p:nvSpPr>
        <p:spPr>
          <a:xfrm>
            <a:off x="648202" y="4331961"/>
            <a:ext cx="3743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Determination of Association Rules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B8A23A-FE22-4F36-963B-5FA7F97E9CA5}"/>
              </a:ext>
            </a:extLst>
          </p:cNvPr>
          <p:cNvSpPr txBox="1"/>
          <p:nvPr/>
        </p:nvSpPr>
        <p:spPr>
          <a:xfrm>
            <a:off x="648201" y="4701293"/>
            <a:ext cx="9897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使用</a:t>
            </a:r>
            <a:r>
              <a:rPr lang="en-GB" altLang="zh-CN" dirty="0"/>
              <a:t>Apriori</a:t>
            </a:r>
            <a:r>
              <a:rPr lang="zh-CN" altLang="en-US" dirty="0"/>
              <a:t>计算</a:t>
            </a:r>
            <a:r>
              <a:rPr lang="en-GB" altLang="zh-CN" dirty="0"/>
              <a:t>support values</a:t>
            </a:r>
            <a:r>
              <a:rPr lang="zh-CN" altLang="en-US" dirty="0"/>
              <a:t>，</a:t>
            </a:r>
            <a:r>
              <a:rPr lang="en-GB" altLang="zh-CN" dirty="0"/>
              <a:t>min_support</a:t>
            </a:r>
            <a:r>
              <a:rPr lang="zh-CN" altLang="en-US" dirty="0"/>
              <a:t>设置为</a:t>
            </a:r>
            <a:r>
              <a:rPr lang="en-US" altLang="zh-CN" dirty="0"/>
              <a:t>0.01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从频繁项集中生成关联规则，评估关联规则的指标为</a:t>
            </a:r>
            <a:r>
              <a:rPr lang="en-GB" altLang="zh-CN" dirty="0"/>
              <a:t>support</a:t>
            </a:r>
            <a:r>
              <a:rPr lang="zh-CN" altLang="en-US" dirty="0"/>
              <a:t>，最小支持度阈值为 </a:t>
            </a:r>
            <a:r>
              <a:rPr lang="en-US" altLang="zh-CN" dirty="0"/>
              <a:t>0.01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查看支持度最高的前五个关联规则。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1B7C41-F953-4B6C-A707-C46CB05FE485}"/>
              </a:ext>
            </a:extLst>
          </p:cNvPr>
          <p:cNvSpPr txBox="1"/>
          <p:nvPr/>
        </p:nvSpPr>
        <p:spPr>
          <a:xfrm>
            <a:off x="648201" y="5993955"/>
            <a:ext cx="818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提交一份命名为学号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Apriori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的压缩文件，里面包含代码和实验报告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46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EE1C7B8-56DE-4A7E-9E8E-FE4DE265F107}"/>
              </a:ext>
            </a:extLst>
          </p:cNvPr>
          <p:cNvSpPr txBox="1"/>
          <p:nvPr/>
        </p:nvSpPr>
        <p:spPr>
          <a:xfrm>
            <a:off x="576011" y="549259"/>
            <a:ext cx="2985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FP-growth algorithm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07273F-9F12-4E8D-AF99-AB7B49A26AE0}"/>
              </a:ext>
            </a:extLst>
          </p:cNvPr>
          <p:cNvSpPr txBox="1"/>
          <p:nvPr/>
        </p:nvSpPr>
        <p:spPr>
          <a:xfrm>
            <a:off x="576011" y="1010924"/>
            <a:ext cx="8411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https://hands-on.cloud/implementation-of-fp-growth-algorithm-using-python/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FP-growth algorithm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，学习链接中的内容，复现链接中的代码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提交一份命名为学号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_FP-growth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的代码文件</a:t>
            </a:r>
            <a:endParaRPr lang="en-GB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619E78-FA82-4042-B32E-9D0FA816DF8C}"/>
              </a:ext>
            </a:extLst>
          </p:cNvPr>
          <p:cNvSpPr txBox="1"/>
          <p:nvPr/>
        </p:nvSpPr>
        <p:spPr>
          <a:xfrm>
            <a:off x="576011" y="2395919"/>
            <a:ext cx="5433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https://blog.csdn.net/songbinxu/article/details/80411388</a:t>
            </a:r>
          </a:p>
          <a:p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https://gitcode.com/SongDark/FPgrowth/tree/master</a:t>
            </a:r>
          </a:p>
        </p:txBody>
      </p:sp>
    </p:spTree>
    <p:extLst>
      <p:ext uri="{BB962C8B-B14F-4D97-AF65-F5344CB8AC3E}">
        <p14:creationId xmlns:p14="http://schemas.microsoft.com/office/powerpoint/2010/main" val="4356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462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Guanyu</dc:creator>
  <cp:lastModifiedBy>Lu Guanyu</cp:lastModifiedBy>
  <cp:revision>39</cp:revision>
  <dcterms:created xsi:type="dcterms:W3CDTF">2024-03-16T07:08:07Z</dcterms:created>
  <dcterms:modified xsi:type="dcterms:W3CDTF">2024-04-01T14:02:56Z</dcterms:modified>
</cp:coreProperties>
</file>