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286F-8E17-43DE-B625-EFA8EA35D2F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C0E0-8303-431A-B16B-67FC0544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8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2C0E0-8303-431A-B16B-67FC054457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9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DAFC-CE96-8A91-D333-BB344C27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99E6C4-E783-7E51-2CC9-A3C74BA3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91885-D673-AB37-1A0C-137AF906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CDA29-797D-E9A4-B2F4-5A0B479A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A77C3-9E21-7418-36CB-C1527D4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8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1692-C295-00B5-ED10-7945F13E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6F9FF-3C22-7671-2A62-ACF189B6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C9C6C-3819-42F1-B890-4B593BF0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4651C-B98B-2AF1-AC92-5F4009A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C2403-61D1-B472-7892-00731086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D78D1-DA0A-3311-6466-029A68F5C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551A0-7517-C4FF-C998-3997BB5C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21470-7939-DE70-CD28-7EE2BB00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42AE6-08EC-48ED-62ED-74C5BEA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932D5-59C9-B26F-DBBB-1FC6FC16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0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8282-E6DD-4E20-5A5F-80491F90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6757-905C-CC89-9AEA-109401D9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967AA-80EC-F64E-4AEF-8046F9C9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69A8B-48AF-87A0-0C70-C13F53C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A67EF-4A0C-06EF-377B-BBCD2659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4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201E-EF49-530F-37D7-2FF92A0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9DBB3-E355-79E0-25E7-03E458C3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ED5EC-15DD-3BD9-0BF4-67F75B4A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7D7EC-7A61-A636-DD1D-717824F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3BE41-3765-97FC-C1B9-C1F718E0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1B2E-3029-AF5F-8EDA-69274F97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B85E7-5FAD-3624-F496-0215271E0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599275-20C0-152B-1FCB-1610E908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512B9-C87D-A41E-FAD6-8D71488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880D-AA31-1545-D31F-2607BE69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DDBD2-72DD-CB5A-AD0B-2EDA0548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F564-4D94-8092-1347-699E0719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F4285-5E6B-8B7A-5B1C-43EED196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BB0AF-921F-AE9C-355A-332950C7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B9359-C874-CE72-BF1B-3E5A3E7DB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57566-8FF6-1389-7C9F-C3BB9F2D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40E2F-DEB4-4CF8-F534-95CD96ED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FAA1D-0359-D20D-3815-D5EDE126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758886-432E-7DB0-C1C0-722A38E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5778-AF25-945C-6E16-3A808EC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396D0-F55C-9C46-A84F-FB455529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9FA6B-6223-991F-0DB9-89A2188B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6631F-9EC8-7D6D-F030-7F826E3D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6D6F5-82D8-A680-D261-269916D1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5D46D-CD07-10F5-A647-4AAEBE8A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CEF7B-B22F-474E-96C6-3146EDBB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C922-B394-B0E0-6100-C73DFD69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110FF-1BDD-20AB-3F49-2EA23A22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CDC6F-9A3D-2DBB-2ABB-05EED147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528AE-3208-13BB-5EDA-8EBB6749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5B89B-F8D7-E9FA-3D90-0DE535FA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A2A4A-7DA3-D19B-A7A4-26ACB256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2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D509-017A-FD79-B9D9-6E309153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185A1-9B41-2242-1D7B-25C3DC23A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46C9F-8A6A-F63C-7D1C-8C9FD3E4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9CC47-789A-3439-CD5B-95BB14D0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6B227-F487-0CEC-3A15-D38A44D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7958A-BF75-164F-1F30-C392DAC1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9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695E7-F243-3CC9-8E57-98ABC157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519C3-20C4-DA67-36A2-B91355CF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8C14-C772-3EE0-D643-EA182A1C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A4EE-EBBF-4A29-B452-CCA7079A713E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67522-A2B4-68AB-F337-CBB72CB6D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69E4A-3AA2-7EA3-A17C-1A9F4052D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810F-AE3B-47DB-B01B-3B59C71D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87A7-E0B5-2D04-9FAA-4022DE6E7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毕业实习汇报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782D0-A7F3-704E-74BA-C3B027FC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温兆和 </a:t>
            </a:r>
            <a:r>
              <a:rPr lang="en-US" altLang="zh-CN" dirty="0"/>
              <a:t>10205501432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5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5B97-4A01-4A1A-7573-6B865D1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——BM25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62385B-3551-F178-CA9E-BD407A72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68" y="1825625"/>
            <a:ext cx="8979864" cy="4351338"/>
          </a:xfrm>
        </p:spPr>
      </p:pic>
    </p:spTree>
    <p:extLst>
      <p:ext uri="{BB962C8B-B14F-4D97-AF65-F5344CB8AC3E}">
        <p14:creationId xmlns:p14="http://schemas.microsoft.com/office/powerpoint/2010/main" val="404123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E2296-E50C-9189-2A7C-E87696E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——DPR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913E38-340B-6DD2-1650-11D83ED3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145" y="1825625"/>
            <a:ext cx="7795710" cy="4351338"/>
          </a:xfrm>
        </p:spPr>
      </p:pic>
    </p:spTree>
    <p:extLst>
      <p:ext uri="{BB962C8B-B14F-4D97-AF65-F5344CB8AC3E}">
        <p14:creationId xmlns:p14="http://schemas.microsoft.com/office/powerpoint/2010/main" val="426532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88F7-A84D-3759-7FEA-0A428E2A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——DPR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C33C92-F082-CD0B-BB3A-A09778953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0959" y="1825625"/>
            <a:ext cx="8670081" cy="4351338"/>
          </a:xfrm>
        </p:spPr>
      </p:pic>
    </p:spTree>
    <p:extLst>
      <p:ext uri="{BB962C8B-B14F-4D97-AF65-F5344CB8AC3E}">
        <p14:creationId xmlns:p14="http://schemas.microsoft.com/office/powerpoint/2010/main" val="140350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E22F-24E7-AB3B-73E0-232FFEFD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</a:t>
            </a:r>
            <a:r>
              <a:rPr lang="zh-CN" altLang="en-US" dirty="0"/>
              <a:t>结果评价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0D502-C9D8-320E-093C-434E619C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生成的回答用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bertscore_f1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cosine_sim_score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bleu_score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meteor_score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rouge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（包括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rouge1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rouge2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rougeL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）评估。</a:t>
            </a:r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AA7B-3662-2079-54EE-EB5A7158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</a:t>
            </a:r>
            <a:r>
              <a:rPr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0483F-FB40-F462-8FD8-5FF6811D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RAW LLM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BM25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DPR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23D56-2027-F7EB-7EE4-5B627479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69" y="1825625"/>
            <a:ext cx="3980180" cy="138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AABA23-D957-94F7-4320-6F59FAAF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69" y="4787583"/>
            <a:ext cx="3980180" cy="124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CB08BD-C6F1-486B-4B7E-9845D5484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43" y="3329688"/>
            <a:ext cx="398200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80F39-5CB4-5C51-113D-9A5B7EF8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6682D-54A6-9C22-647A-14125D48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将所有文本文件输入大语言模型，让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LLM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判断内容属于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技术解析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客户案例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4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ollama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qwen2.5:7b-instruct</a:t>
            </a:r>
            <a:r>
              <a:rPr lang="zh-CN" altLang="zh-CN" sz="4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大语言模型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532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C257-7177-14DA-EA67-2F9C49D7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——</a:t>
            </a:r>
            <a:r>
              <a:rPr lang="zh-CN" altLang="en-US" dirty="0"/>
              <a:t>模型调用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3E4B-9746-5192-3BF6-2B1D582C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ollama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torch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qwen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(prompt):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response = 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ollama.generate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(model='qwen2.5:7b-instruct', prompt=prompt)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response['response']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A8D38-E742-A564-95B0-B0554210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——prompt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1E0C9-9D9F-9FB2-8177-878E4F78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categorize_content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(content):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prompt = (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你是一个专业的文章分类专家。请问下面这篇文章的类型是技术解析吗？如果是，请回复“技术解析”；如果不是，请回复“客户案例”：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\n\n"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内容：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\n"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f"{content}\n\n"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请回复如下格式：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\n"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"{'answer': 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客户案例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技术解析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'}"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answer =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qwen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(prompt)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6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12D85-3A4E-696C-FC50-BA831B3C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——</a:t>
            </a:r>
            <a:r>
              <a:rPr lang="zh-CN" altLang="en-US"/>
              <a:t>解析模型给出的答复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DCD6-39C4-2564-AFBE-3FBBA537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"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客户案例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in answer: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"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客户案例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技术解析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in answer: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"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技术解析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"false!"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4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2D60-696A-A15B-AC2C-2D1EE63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4223D-4D65-1DD8-5ECE-63F40277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分别实现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RAW LLM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DPR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bm25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算法在</a:t>
            </a:r>
            <a:r>
              <a:rPr lang="en-US" altLang="zh-CN" sz="3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msqa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procqa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测试集上的问答及评估。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具体来说，就是先直接用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qwen2.5:7b-instruct-fp16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大语言模型对测试集中的每个问题生成答案，再分别用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BM25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DPR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算法从知识库中检索出与相应问题相关的文章，放到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中输入进大模型，并生成相应问题的回答。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21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B8D27-185A-0649-FD7F-F8350295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</a:t>
            </a:r>
            <a:r>
              <a:rPr lang="zh-CN" altLang="en-US" dirty="0"/>
              <a:t>模型调用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1A7097-9E45-C96A-AF99-5735490B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31011"/>
            <a:ext cx="10515600" cy="1340565"/>
          </a:xfrm>
        </p:spPr>
      </p:pic>
    </p:spTree>
    <p:extLst>
      <p:ext uri="{BB962C8B-B14F-4D97-AF65-F5344CB8AC3E}">
        <p14:creationId xmlns:p14="http://schemas.microsoft.com/office/powerpoint/2010/main" val="9523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7C8B5-E058-7413-F63F-B84257B5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</a:t>
            </a:r>
            <a:r>
              <a:rPr lang="zh-CN" altLang="en-US" dirty="0"/>
              <a:t>生成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811319-973E-3F37-E73F-71DB1763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74" y="1825625"/>
            <a:ext cx="10189051" cy="4351338"/>
          </a:xfrm>
        </p:spPr>
      </p:pic>
    </p:spTree>
    <p:extLst>
      <p:ext uri="{BB962C8B-B14F-4D97-AF65-F5344CB8AC3E}">
        <p14:creationId xmlns:p14="http://schemas.microsoft.com/office/powerpoint/2010/main" val="10170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7B4E-2F94-8E94-A74A-87315E8D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r>
              <a:rPr lang="en-US" altLang="zh-CN" dirty="0"/>
              <a:t>——RAW LLM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ED4A0B-59CD-DECA-5D00-37CA0BBD0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2045"/>
            <a:ext cx="10515600" cy="1158498"/>
          </a:xfrm>
        </p:spPr>
      </p:pic>
    </p:spTree>
    <p:extLst>
      <p:ext uri="{BB962C8B-B14F-4D97-AF65-F5344CB8AC3E}">
        <p14:creationId xmlns:p14="http://schemas.microsoft.com/office/powerpoint/2010/main" val="16454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376</Words>
  <Application>Microsoft Office PowerPoint</Application>
  <PresentationFormat>宽屏</PresentationFormat>
  <Paragraphs>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主题​​</vt:lpstr>
      <vt:lpstr>毕业实习汇报</vt:lpstr>
      <vt:lpstr>任务一</vt:lpstr>
      <vt:lpstr>任务一——模型调用</vt:lpstr>
      <vt:lpstr>任务一——prompt</vt:lpstr>
      <vt:lpstr>任务一——解析模型给出的答复</vt:lpstr>
      <vt:lpstr>任务二</vt:lpstr>
      <vt:lpstr>任务二——模型调用</vt:lpstr>
      <vt:lpstr>任务二——生成prompt</vt:lpstr>
      <vt:lpstr>任务二——RAW LLM</vt:lpstr>
      <vt:lpstr>任务二——BM25</vt:lpstr>
      <vt:lpstr>任务二——DPR</vt:lpstr>
      <vt:lpstr>任务二——DPR</vt:lpstr>
      <vt:lpstr>任务二——结果评价</vt:lpstr>
      <vt:lpstr>任务二——评价指标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YIPING 赵</dc:creator>
  <cp:lastModifiedBy>YIPING 赵</cp:lastModifiedBy>
  <cp:revision>4</cp:revision>
  <dcterms:created xsi:type="dcterms:W3CDTF">2024-12-26T12:56:30Z</dcterms:created>
  <dcterms:modified xsi:type="dcterms:W3CDTF">2024-12-28T02:48:52Z</dcterms:modified>
</cp:coreProperties>
</file>