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71" r:id="rId4"/>
    <p:sldId id="272" r:id="rId5"/>
    <p:sldId id="274" r:id="rId6"/>
    <p:sldId id="263" r:id="rId7"/>
    <p:sldId id="264" r:id="rId8"/>
    <p:sldId id="265" r:id="rId9"/>
    <p:sldId id="260" r:id="rId10"/>
    <p:sldId id="304" r:id="rId11"/>
    <p:sldId id="305" r:id="rId12"/>
    <p:sldId id="257" r:id="rId13"/>
    <p:sldId id="259" r:id="rId14"/>
    <p:sldId id="29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9"/>
  </p:normalViewPr>
  <p:slideViewPr>
    <p:cSldViewPr snapToGrid="0">
      <p:cViewPr varScale="1">
        <p:scale>
          <a:sx n="98" d="100"/>
          <a:sy n="98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3396-7CE5-4DC9-A049-71913AE4F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7005-23AB-4170-AB26-8BC2A8B3C7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计算机视觉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(2023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秋季学期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三次实验课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一般只有在最后</a:t>
            </a:r>
            <a:r>
              <a:rPr lang="en-US" altLang="zh-CN"/>
              <a:t>GAN_pytorch/tensorflow</a:t>
            </a:r>
            <a:r>
              <a:rPr lang="zh-CN" altLang="en-US"/>
              <a:t>中需要使用</a:t>
            </a:r>
            <a:r>
              <a:rPr lang="en-US" altLang="zh-CN"/>
              <a:t>GPU</a:t>
            </a:r>
            <a:r>
              <a:rPr lang="zh-CN" altLang="en-US"/>
              <a:t>（你想用</a:t>
            </a:r>
            <a:r>
              <a:rPr lang="en-US" altLang="zh-CN"/>
              <a:t>CPU</a:t>
            </a:r>
            <a:r>
              <a:rPr lang="zh-CN" altLang="en-US"/>
              <a:t>也可以，那就选</a:t>
            </a:r>
            <a:r>
              <a:rPr lang="en-US" altLang="zh-CN"/>
              <a:t>old</a:t>
            </a:r>
            <a:r>
              <a:rPr lang="zh-CN" altLang="en-US"/>
              <a:t>环境），所以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不要在不需要使用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gpu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的情况下选择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gpu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环境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7b3736f58922fa4e6dd95d516af02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3640455"/>
            <a:ext cx="939165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4126" y="3148866"/>
            <a:ext cx="2670395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61" y="3148866"/>
            <a:ext cx="4848757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90" y="3148866"/>
            <a:ext cx="2646097" cy="34680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箭头: 右 8"/>
          <p:cNvSpPr/>
          <p:nvPr/>
        </p:nvSpPr>
        <p:spPr>
          <a:xfrm>
            <a:off x="3153669" y="4468580"/>
            <a:ext cx="397565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6525208" y="4468580"/>
            <a:ext cx="397565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8214" y="1382802"/>
            <a:ext cx="9766935" cy="181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使用</a:t>
            </a:r>
            <a:r>
              <a:rPr lang="en-US" altLang="zh-CN" sz="2800" dirty="0"/>
              <a:t>google</a:t>
            </a:r>
            <a:r>
              <a:rPr lang="zh-CN" altLang="en-US" sz="2800" dirty="0"/>
              <a:t>浏览器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将每个</a:t>
            </a:r>
            <a:r>
              <a:rPr lang="en-US" altLang="zh-CN" sz="2800" dirty="0"/>
              <a:t>notebook</a:t>
            </a:r>
            <a:r>
              <a:rPr lang="zh-CN" altLang="en-US" sz="2800" dirty="0"/>
              <a:t>打印成</a:t>
            </a:r>
            <a:r>
              <a:rPr lang="en-US" altLang="zh-CN" sz="2800" dirty="0"/>
              <a:t>pdf</a:t>
            </a:r>
            <a:r>
              <a:rPr lang="zh-CN" altLang="en-US" sz="2800" dirty="0"/>
              <a:t> （</a:t>
            </a:r>
            <a:r>
              <a:rPr lang="zh-CN" altLang="en-US" sz="2800" b="1" dirty="0">
                <a:solidFill>
                  <a:srgbClr val="FF0000"/>
                </a:solidFill>
              </a:rPr>
              <a:t>注意：必须先 </a:t>
            </a:r>
            <a:r>
              <a:rPr lang="en-US" altLang="zh-CN" sz="2800" b="1" dirty="0">
                <a:solidFill>
                  <a:srgbClr val="FF0000"/>
                </a:solidFill>
              </a:rPr>
              <a:t>print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preview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（输出完</a:t>
            </a:r>
            <a:r>
              <a:rPr lang="zh-CN" altLang="en-US" sz="2800" dirty="0"/>
              <a:t>自己检查一下不要是乱码）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打包每次作业的所有</a:t>
            </a:r>
            <a:r>
              <a:rPr lang="en-US" altLang="zh-CN" sz="2800" dirty="0"/>
              <a:t>pdf</a:t>
            </a:r>
            <a:r>
              <a:rPr lang="zh-CN" altLang="en-US" sz="2800" dirty="0"/>
              <a:t>成</a:t>
            </a:r>
            <a:r>
              <a:rPr lang="en-US" altLang="zh-CN" sz="2800" dirty="0"/>
              <a:t>zip</a:t>
            </a:r>
            <a:r>
              <a:rPr lang="zh-CN" altLang="en-US" sz="2800" dirty="0"/>
              <a:t>文件，然后提交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小贴士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遇到内核挂了重启也不行的话建议</a:t>
            </a:r>
            <a:r>
              <a:rPr lang="en-US" altLang="zh-CN" dirty="0"/>
              <a:t>close notebook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  <a:r>
              <a:rPr lang="en-US" altLang="zh-CN" dirty="0"/>
              <a:t>ppt</a:t>
            </a:r>
            <a:r>
              <a:rPr lang="zh-CN" altLang="en-US" dirty="0"/>
              <a:t>）再</a:t>
            </a:r>
            <a:r>
              <a:rPr lang="en-US" altLang="zh-CN" dirty="0"/>
              <a:t>open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此次实验有一定作业量，天梯资源总量有限，请大家尽量错峰使用，集中在同一时段容易造成天梯资源紧张，影响实验运行速度。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可在网页顶部查看天梯当前资源使用量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作业截至时间：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2024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年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07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日晚上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打包的</a:t>
            </a:r>
            <a:r>
              <a:rPr lang="en-US" altLang="zh-CN">
                <a:sym typeface="+mn-ea"/>
              </a:rPr>
              <a:t>zip</a:t>
            </a:r>
            <a:r>
              <a:rPr lang="zh-CN" altLang="en-US">
                <a:sym typeface="+mn-ea"/>
              </a:rPr>
              <a:t>文件提交地址：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https://send2me.cn/k-30LPoR/RKaDeDwYVtSJNw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三次作业需要完成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Notebook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75005" y="1691005"/>
            <a:ext cx="10515600" cy="4351338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7e1641e648960c3914773a157eb5f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828165"/>
            <a:ext cx="11020425" cy="4076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0915" y="5417820"/>
            <a:ext cx="2178050" cy="4870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0890" y="4027805"/>
            <a:ext cx="2044700" cy="3321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0890" y="3294380"/>
            <a:ext cx="3280410" cy="657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051300" y="3585210"/>
            <a:ext cx="203200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19190" y="3438525"/>
            <a:ext cx="233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只需完成其中</a:t>
            </a:r>
            <a:r>
              <a:rPr lang="zh-CN" altLang="en-US"/>
              <a:t>一个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每次完成作业后，关闭</a:t>
            </a:r>
            <a:r>
              <a:rPr lang="en-US" altLang="zh-CN" dirty="0"/>
              <a:t>Notebook</a:t>
            </a:r>
            <a:r>
              <a:rPr lang="zh-CN" altLang="en-US" dirty="0"/>
              <a:t>释放资源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11" y="2100263"/>
            <a:ext cx="11877675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作业细节说明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问答题</a:t>
            </a:r>
            <a:endParaRPr kumimoji="1" lang="zh-CN" altLang="en-US" dirty="0"/>
          </a:p>
        </p:txBody>
      </p:sp>
      <p:pic>
        <p:nvPicPr>
          <p:cNvPr id="4" name="图片 3" descr="28281bba7e98fbfd3b7f6aed274a9b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048510"/>
            <a:ext cx="99441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调参题</a:t>
            </a:r>
            <a:endParaRPr kumimoji="1" lang="zh-CN" altLang="en-US" dirty="0"/>
          </a:p>
        </p:txBody>
      </p:sp>
      <p:pic>
        <p:nvPicPr>
          <p:cNvPr id="3" name="图片 2" descr="df241b8ab6eb1d7fa0c845a777881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5405"/>
            <a:ext cx="8458200" cy="5455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d5b7659d1822a4de417e00867b59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1562735"/>
            <a:ext cx="8650605" cy="4538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作业题型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功能实现题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10227" y="2339317"/>
            <a:ext cx="418894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具体要实现的功能路径在</a:t>
            </a:r>
            <a:r>
              <a:rPr kumimoji="1" lang="en-US" altLang="zh-CN" dirty="0"/>
              <a:t>notebook</a:t>
            </a:r>
            <a:r>
              <a:rPr kumimoji="1" lang="zh-CN" altLang="en-US" dirty="0"/>
              <a:t>上有</a:t>
            </a:r>
            <a:r>
              <a:rPr kumimoji="1" lang="zh-CN" altLang="en-US" dirty="0"/>
              <a:t>说明。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0415" y="3503930"/>
            <a:ext cx="3280410" cy="6572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本次实验无</a:t>
            </a:r>
            <a:r>
              <a:rPr lang="en-US" altLang="zh-CN" dirty="0"/>
              <a:t>leaderboard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基本分评分标准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完成所有代码编写，训练模型达到</a:t>
            </a:r>
            <a:r>
              <a:rPr lang="en-US" altLang="zh-CN" dirty="0"/>
              <a:t>notebook</a:t>
            </a:r>
            <a:r>
              <a:rPr lang="zh-CN" altLang="en-US" dirty="0"/>
              <a:t>中的指标要求即可拿满分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但是：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​互相抄袭或者照抄网上答案，一处扣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分，扣完为止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漏做，一处扣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​没有调超参达到规定性能，一处扣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​输出结果不全，一处扣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​迟交，一天扣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80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/>
              <a:t>本次实验有三个环境，第一个</a:t>
            </a:r>
            <a:r>
              <a:rPr lang="en-US" altLang="zh-CN"/>
              <a:t>old</a:t>
            </a:r>
            <a:r>
              <a:rPr lang="zh-CN" altLang="en-US"/>
              <a:t>为</a:t>
            </a:r>
            <a:r>
              <a:rPr lang="en-US" altLang="zh-CN"/>
              <a:t>cpu</a:t>
            </a:r>
            <a:r>
              <a:rPr lang="zh-CN" altLang="en-US"/>
              <a:t>，后两个为</a:t>
            </a:r>
            <a:r>
              <a:rPr lang="en-US" altLang="zh-CN"/>
              <a:t>gpu</a:t>
            </a:r>
            <a:r>
              <a:rPr lang="zh-CN" altLang="en-US"/>
              <a:t>，分别对应</a:t>
            </a:r>
            <a:r>
              <a:rPr lang="en-US" altLang="zh-CN"/>
              <a:t>pytorch</a:t>
            </a:r>
            <a:r>
              <a:rPr lang="zh-CN" altLang="en-US"/>
              <a:t>和</a:t>
            </a:r>
            <a:r>
              <a:rPr lang="en-US" altLang="zh-CN"/>
              <a:t>tensorflow</a:t>
            </a:r>
            <a:r>
              <a:rPr lang="zh-CN" altLang="en-US"/>
              <a:t>的</a:t>
            </a:r>
            <a:r>
              <a:rPr lang="en-US" altLang="zh-CN"/>
              <a:t>gpu</a:t>
            </a:r>
            <a:r>
              <a:rPr lang="zh-CN" altLang="en-US"/>
              <a:t>；切换环境时需要先</a:t>
            </a:r>
            <a:r>
              <a:rPr lang="en-US" altLang="zh-CN"/>
              <a:t>close jupyter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 b="1">
                <a:solidFill>
                  <a:srgbClr val="FF0000"/>
                </a:solidFill>
              </a:rPr>
              <a:t>资源有限，请不要在不需要使用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 b="1">
                <a:solidFill>
                  <a:srgbClr val="FF0000"/>
                </a:solidFill>
              </a:rPr>
              <a:t>的情况下选择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 b="1">
                <a:solidFill>
                  <a:srgbClr val="FF0000"/>
                </a:solidFill>
              </a:rPr>
              <a:t>环境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 b="1">
                <a:solidFill>
                  <a:srgbClr val="FF0000"/>
                </a:solidFill>
              </a:rPr>
              <a:t>使用完之后请一定</a:t>
            </a:r>
            <a:r>
              <a:rPr lang="en-US" altLang="zh-CN" b="1">
                <a:solidFill>
                  <a:srgbClr val="FF0000"/>
                </a:solidFill>
              </a:rPr>
              <a:t>close jupyter</a:t>
            </a:r>
            <a:r>
              <a:rPr lang="zh-CN" altLang="en-US" b="1">
                <a:solidFill>
                  <a:srgbClr val="FF0000"/>
                </a:solidFill>
              </a:rPr>
              <a:t>释放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 b="1">
                <a:solidFill>
                  <a:srgbClr val="FF0000"/>
                </a:solidFill>
              </a:rPr>
              <a:t>资源！！！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天梯上方有</a:t>
            </a:r>
            <a:r>
              <a:rPr lang="en-US" altLang="zh-CN" b="1">
                <a:solidFill>
                  <a:srgbClr val="FF0000"/>
                </a:solidFill>
              </a:rPr>
              <a:t>gpu</a:t>
            </a:r>
            <a:r>
              <a:rPr lang="zh-CN" altLang="en-US" b="1">
                <a:solidFill>
                  <a:srgbClr val="FF0000"/>
                </a:solidFill>
              </a:rPr>
              <a:t>资源使用情况，目前资源可能只够同时</a:t>
            </a:r>
            <a:r>
              <a:rPr lang="en-US" altLang="zh-CN" b="1">
                <a:solidFill>
                  <a:srgbClr val="FF0000"/>
                </a:solidFill>
              </a:rPr>
              <a:t>6-7</a:t>
            </a:r>
            <a:r>
              <a:rPr lang="zh-CN" altLang="en-US" b="1">
                <a:solidFill>
                  <a:srgbClr val="FF0000"/>
                </a:solidFill>
              </a:rPr>
              <a:t>个人使用，所以一定在使用完之后要</a:t>
            </a:r>
            <a:r>
              <a:rPr lang="en-US" altLang="zh-CN" b="1">
                <a:solidFill>
                  <a:srgbClr val="FF0000"/>
                </a:solidFill>
              </a:rPr>
              <a:t>close notebook</a:t>
            </a:r>
            <a:r>
              <a:rPr lang="zh-CN" altLang="en-US" b="1">
                <a:solidFill>
                  <a:srgbClr val="FF0000"/>
                </a:solidFill>
              </a:rPr>
              <a:t>，希望大家能错峰使用，谢谢</a:t>
            </a:r>
            <a:r>
              <a:rPr lang="zh-CN" altLang="en-US" b="1">
                <a:solidFill>
                  <a:srgbClr val="FF0000"/>
                </a:solidFill>
              </a:rPr>
              <a:t>配合！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1cbbcdb5840816ea7c72acd90d10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730" y="0"/>
            <a:ext cx="3738880" cy="1729105"/>
          </a:xfrm>
          <a:prstGeom prst="rect">
            <a:avLst/>
          </a:prstGeom>
        </p:spPr>
      </p:pic>
      <p:pic>
        <p:nvPicPr>
          <p:cNvPr id="6" name="图片 5" descr="8787ed5aab647beafc62cc32bd358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5" y="680720"/>
            <a:ext cx="2781300" cy="695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01250" y="785495"/>
            <a:ext cx="759460" cy="4851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等线 Light</vt:lpstr>
      <vt:lpstr>Arial Unicode MS</vt:lpstr>
      <vt:lpstr>等线</vt:lpstr>
      <vt:lpstr>Calibri</vt:lpstr>
      <vt:lpstr>Office 主题​​</vt:lpstr>
      <vt:lpstr>计算机视觉 (2023秋季学期)  第三次实验课</vt:lpstr>
      <vt:lpstr>第三次作业需要完成3个Notebook</vt:lpstr>
      <vt:lpstr>每次完成作业后，关闭Notebook释放资源</vt:lpstr>
      <vt:lpstr>作业细节说明</vt:lpstr>
      <vt:lpstr>作业题型----问答题</vt:lpstr>
      <vt:lpstr>作业题型----调参题</vt:lpstr>
      <vt:lpstr>作业题型----功能实现题</vt:lpstr>
      <vt:lpstr>评分</vt:lpstr>
      <vt:lpstr>GPU使用</vt:lpstr>
      <vt:lpstr>GPU使用</vt:lpstr>
      <vt:lpstr>作业提交</vt:lpstr>
      <vt:lpstr>小贴士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完成作业，保存pdf</dc:title>
  <dc:creator>Lu Xuesong</dc:creator>
  <cp:lastModifiedBy>庞瑞洋</cp:lastModifiedBy>
  <cp:revision>48</cp:revision>
  <dcterms:created xsi:type="dcterms:W3CDTF">2022-09-20T07:43:00Z</dcterms:created>
  <dcterms:modified xsi:type="dcterms:W3CDTF">2023-12-07T09:18:22Z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8D577694DE20409DB20FF949BA713346</vt:lpwstr>
  </property>
  <property fmtid="{D5CDD505-2E9C-101B-9397-08002B2CF9AE}" pid="3" name="KSOProductBuildVer">
    <vt:lpwstr>2052-11.8.2.12011</vt:lpwstr>
  </property>
</Properties>
</file>