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258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2FF4-74D5-44CC-A76F-5F10994E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5D49-CFA4-4FAE-B649-CDA9968162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现在就布置一下第一个实验项目的要求：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要求实现一个新闻爬虫及爬取结果的查询网站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核心需求：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、选取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个代表性的新闻网站（比如新浪新闻、网易新闻等，或者某个垂直领域权威性的网站比如经济领域的雪球财经、东方财富等，或者体育领域的腾讯体育、虎扑体育等等）建立爬虫，针对不同网站的新闻页面进行分析，爬取出编码、标题、作者、时间、关键词、摘要、内容、来源等结构化信息，存储在数据库中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、建立网站提供对爬取内容的分项全文搜索，给出所查关键词的时间热度分析。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技术要求：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实现网络爬虫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实现查询网站（不要使用任何前端框架）</a:t>
            </a:r>
            <a:endParaRPr lang="zh-CN" altLang="en-US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cnu.edu.cn/e5/bc/c1950a255420/page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65583"/>
            <a:ext cx="9807787" cy="46566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新闻爬虫及爬取结果的查询网站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核心需求：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、选取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个代表性的新闻网站（比如新浪新闻、网易新闻等，或者某个垂直领域权威性的网站比如经济领域的雪球财经、东方财富等，或者体育领域的腾讯体育、虎扑体育等等）建立爬虫，针对不同网站的新闻页面进行分析，爬取出编码、标题、作者、时间、关键词、摘要、内容、来源等结构化信息，存储在数据库中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、建立网站提供对爬取内容的分项全文搜索，给出所查关键词的时间热度分析。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技术要求：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实现网络爬虫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实现查询网站后端，</a:t>
            </a:r>
            <a:r>
              <a:rPr lang="en-US" altLang="zh-CN" sz="1800" dirty="0" smtClean="0"/>
              <a:t>HTML+JS</a:t>
            </a:r>
            <a:r>
              <a:rPr lang="zh-CN" altLang="en-US" sz="1800" dirty="0" smtClean="0"/>
              <a:t>实现前端（可以</a:t>
            </a:r>
            <a:r>
              <a:rPr lang="zh-CN" altLang="en-US" sz="1800" dirty="0" smtClean="0"/>
              <a:t>使用框架</a:t>
            </a:r>
            <a:r>
              <a:rPr lang="zh-CN" altLang="en-US" sz="1800" dirty="0" smtClean="0"/>
              <a:t>也可以不使用）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开始</a:t>
            </a:r>
            <a:r>
              <a:rPr lang="zh-CN" altLang="en-US" dirty="0"/>
              <a:t>用</a:t>
            </a:r>
            <a:r>
              <a:rPr lang="en-US" altLang="zh-CN" dirty="0"/>
              <a:t>Cheerio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做一个最简单的</a:t>
            </a:r>
            <a:r>
              <a:rPr lang="zh-CN" altLang="en-US" dirty="0" smtClean="0"/>
              <a:t>爬虫代码示例。</a:t>
            </a:r>
            <a:r>
              <a:rPr lang="zh-CN" altLang="en-US" dirty="0"/>
              <a:t>我们</a:t>
            </a:r>
            <a:r>
              <a:rPr lang="zh-CN" altLang="en-US" dirty="0" smtClean="0"/>
              <a:t>以华师大网站</a:t>
            </a:r>
            <a:r>
              <a:rPr lang="zh-CN" altLang="en-US" dirty="0"/>
              <a:t>为例，爬这样一篇文章：</a:t>
            </a:r>
            <a:endParaRPr lang="zh-CN" altLang="en-US" dirty="0"/>
          </a:p>
          <a:p>
            <a:r>
              <a:rPr lang="en-US" altLang="zh-CN" dirty="0" smtClean="0">
                <a:hlinkClick r:id="rId1"/>
              </a:rPr>
              <a:t>https://www.ecnu.edu.cn/info/1094/63197.htm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Cheerio</a:t>
            </a:r>
            <a:r>
              <a:rPr lang="zh-CN" altLang="en-US" dirty="0"/>
              <a:t>是一个</a:t>
            </a:r>
            <a:r>
              <a:rPr lang="en-US" altLang="zh-CN" dirty="0"/>
              <a:t>Node.js</a:t>
            </a:r>
            <a:r>
              <a:rPr lang="zh-CN" altLang="en-US" dirty="0"/>
              <a:t>的模块库， 它可以从</a:t>
            </a:r>
            <a:r>
              <a:rPr lang="en-US" altLang="zh-CN" dirty="0"/>
              <a:t>html</a:t>
            </a:r>
            <a:r>
              <a:rPr lang="zh-CN" altLang="en-US" dirty="0"/>
              <a:t>的片断中构建</a:t>
            </a:r>
            <a:r>
              <a:rPr lang="en-US" altLang="zh-CN" dirty="0"/>
              <a:t>DOM</a:t>
            </a:r>
            <a:r>
              <a:rPr lang="zh-CN" altLang="en-US" dirty="0"/>
              <a:t>结构，然后提供像</a:t>
            </a:r>
            <a:r>
              <a:rPr lang="en-US" altLang="zh-CN" dirty="0" err="1"/>
              <a:t>jquery</a:t>
            </a:r>
            <a:r>
              <a:rPr lang="zh-CN" altLang="en-US" dirty="0"/>
              <a:t>一样的</a:t>
            </a:r>
            <a:r>
              <a:rPr lang="en-US" altLang="zh-CN" dirty="0" err="1"/>
              <a:t>css</a:t>
            </a:r>
            <a:r>
              <a:rPr lang="zh-CN" altLang="en-US" dirty="0"/>
              <a:t>选择器查询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Request</a:t>
            </a:r>
            <a:r>
              <a:rPr lang="zh-CN" altLang="en-US" dirty="0"/>
              <a:t>也是一个</a:t>
            </a:r>
            <a:r>
              <a:rPr lang="en-US" altLang="zh-CN" dirty="0"/>
              <a:t>Node.js</a:t>
            </a:r>
            <a:r>
              <a:rPr lang="zh-CN" altLang="en-US" dirty="0"/>
              <a:t>的模块库，可以轻松地完成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Cheerio</a:t>
            </a:r>
            <a:r>
              <a:rPr lang="zh-CN" altLang="en-US" dirty="0"/>
              <a:t>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cheerio</a:t>
            </a:r>
            <a:r>
              <a:rPr lang="zh-CN" altLang="en-US" dirty="0" smtClean="0"/>
              <a:t>和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安装。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542290"/>
            <a:ext cx="11099800" cy="5911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480" y="1750060"/>
            <a:ext cx="7741920" cy="4847166"/>
          </a:xfrm>
        </p:spPr>
        <p:txBody>
          <a:bodyPr>
            <a:normAutofit fontScale="72500" lnSpcReduction="20000"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myRequest</a:t>
            </a:r>
            <a:r>
              <a:rPr lang="en-US" altLang="zh-CN" dirty="0"/>
              <a:t> = require('request')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myCheerio</a:t>
            </a:r>
            <a:r>
              <a:rPr lang="en-US" altLang="zh-CN" dirty="0"/>
              <a:t> = require('cheerio')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myURL</a:t>
            </a:r>
            <a:r>
              <a:rPr lang="en-US" altLang="zh-CN" dirty="0"/>
              <a:t> = ‘https://www.ecnu.edu.cn/info/1094/63197.htm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request(</a:t>
            </a:r>
            <a:r>
              <a:rPr lang="en-US" altLang="zh-CN" dirty="0" err="1"/>
              <a:t>url</a:t>
            </a:r>
            <a:r>
              <a:rPr lang="en-US" altLang="zh-CN" dirty="0"/>
              <a:t>, callback) </a:t>
            </a:r>
            <a:r>
              <a:rPr lang="en-US" altLang="zh-CN" dirty="0" smtClean="0"/>
              <a:t>{</a:t>
            </a:r>
            <a:r>
              <a:rPr lang="en-US" altLang="zh-CN" dirty="0"/>
              <a:t>//request module fetching 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options = {</a:t>
            </a:r>
            <a:endParaRPr lang="en-US" altLang="zh-CN" dirty="0"/>
          </a:p>
          <a:p>
            <a:r>
              <a:rPr lang="en-US" altLang="zh-CN" dirty="0"/>
              <a:t>        url: </a:t>
            </a:r>
            <a:r>
              <a:rPr lang="en-US" altLang="zh-CN" dirty="0" err="1"/>
              <a:t>url</a:t>
            </a:r>
            <a:r>
              <a:rPr lang="en-US" altLang="zh-CN" dirty="0" smtClean="0"/>
              <a:t>,  </a:t>
            </a:r>
            <a:r>
              <a:rPr lang="en-US" altLang="zh-CN" dirty="0"/>
              <a:t>encoding: </a:t>
            </a:r>
            <a:r>
              <a:rPr lang="en-US" altLang="zh-CN" dirty="0" smtClean="0"/>
              <a:t>null, headers</a:t>
            </a:r>
            <a:r>
              <a:rPr lang="en-US" altLang="zh-CN" dirty="0"/>
              <a:t>: null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myRequest</a:t>
            </a:r>
            <a:r>
              <a:rPr lang="en-US" altLang="zh-CN" dirty="0"/>
              <a:t>(options, callback)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smtClean="0"/>
              <a:t>request(</a:t>
            </a:r>
            <a:r>
              <a:rPr lang="en-US" altLang="zh-CN" dirty="0" err="1" smtClean="0"/>
              <a:t>myURL</a:t>
            </a:r>
            <a:r>
              <a:rPr lang="en-US" altLang="zh-CN" dirty="0"/>
              <a:t>, function (err, res, body)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html = body;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$ = </a:t>
            </a:r>
            <a:r>
              <a:rPr lang="en-US" altLang="zh-CN" dirty="0" err="1"/>
              <a:t>myCheerio.load</a:t>
            </a:r>
            <a:r>
              <a:rPr lang="en-US" altLang="zh-CN" dirty="0"/>
              <a:t>(html, { </a:t>
            </a:r>
            <a:r>
              <a:rPr lang="en-US" altLang="zh-CN" dirty="0" err="1"/>
              <a:t>decodeEntities</a:t>
            </a:r>
            <a:r>
              <a:rPr lang="en-US" altLang="zh-CN" dirty="0"/>
              <a:t>: false });</a:t>
            </a:r>
            <a:endParaRPr lang="en-US" altLang="zh-CN" dirty="0"/>
          </a:p>
          <a:p>
            <a:r>
              <a:rPr lang="en-US" altLang="zh-CN" dirty="0"/>
              <a:t>    console.log($.html());    </a:t>
            </a:r>
            <a:endParaRPr lang="en-US" altLang="zh-CN" dirty="0"/>
          </a:p>
          <a:p>
            <a:r>
              <a:rPr lang="en-US" altLang="zh-CN" dirty="0" smtClean="0"/>
              <a:t>})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93736" y="4565901"/>
            <a:ext cx="333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将左边代码另存为</a:t>
            </a:r>
            <a:r>
              <a:rPr lang="en-US" altLang="zh-CN" dirty="0" smtClean="0"/>
              <a:t>5.js</a:t>
            </a:r>
            <a:r>
              <a:rPr lang="zh-CN" altLang="en-US" dirty="0"/>
              <a:t>，在命令行中运行</a:t>
            </a:r>
            <a:r>
              <a:rPr lang="en-US" altLang="zh-CN" dirty="0"/>
              <a:t>node </a:t>
            </a:r>
            <a:r>
              <a:rPr lang="en-US" altLang="zh-CN" dirty="0" smtClean="0"/>
              <a:t>5.js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Cheerio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需要</a:t>
            </a:r>
            <a:r>
              <a:rPr lang="en-US" altLang="zh-CN" dirty="0" err="1"/>
              <a:t>npm</a:t>
            </a:r>
            <a:r>
              <a:rPr lang="en-US" altLang="zh-CN" dirty="0"/>
              <a:t> install cheerio</a:t>
            </a:r>
            <a:r>
              <a:rPr lang="zh-CN" altLang="en-US" dirty="0"/>
              <a:t>和</a:t>
            </a:r>
            <a:r>
              <a:rPr lang="en-US" altLang="zh-CN" dirty="0" err="1"/>
              <a:t>npm</a:t>
            </a:r>
            <a:r>
              <a:rPr lang="en-US" altLang="zh-CN" dirty="0"/>
              <a:t> install request</a:t>
            </a:r>
            <a:r>
              <a:rPr lang="zh-CN" altLang="en-US" dirty="0"/>
              <a:t>安装。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508" y="1561856"/>
            <a:ext cx="10515600" cy="5005998"/>
          </a:xfrm>
        </p:spPr>
        <p:txBody>
          <a:bodyPr>
            <a:noAutofit/>
          </a:bodyPr>
          <a:lstStyle/>
          <a:p>
            <a:r>
              <a:rPr lang="en-US" altLang="zh-CN" sz="1200" smtClean="0"/>
              <a:t>var myRequest = require('request')</a:t>
            </a:r>
            <a:endParaRPr lang="en-US" altLang="zh-CN" sz="1200" smtClean="0"/>
          </a:p>
          <a:p>
            <a:r>
              <a:rPr lang="en-US" altLang="zh-CN" sz="1200" smtClean="0"/>
              <a:t>var myCheerio = require('cheerio')</a:t>
            </a:r>
            <a:endParaRPr lang="en-US" altLang="zh-CN" sz="1200" smtClean="0"/>
          </a:p>
          <a:p>
            <a:r>
              <a:rPr lang="en-US" altLang="zh-CN" sz="1200" smtClean="0"/>
              <a:t>var myURL = 'https://www.ecnu.edu.cn/info/1094/63197.htm'</a:t>
            </a:r>
            <a:endParaRPr lang="en-US" altLang="zh-CN" sz="1200" smtClean="0"/>
          </a:p>
          <a:p>
            <a:r>
              <a:rPr lang="en-US" altLang="zh-CN" sz="1200" smtClean="0"/>
              <a:t>function request(url, callback) {//request module fetching url</a:t>
            </a:r>
            <a:endParaRPr lang="en-US" altLang="zh-CN" sz="1200" smtClean="0"/>
          </a:p>
          <a:p>
            <a:r>
              <a:rPr lang="en-US" altLang="zh-CN" sz="1200" smtClean="0"/>
              <a:t>    var options = {</a:t>
            </a:r>
            <a:endParaRPr lang="en-US" altLang="zh-CN" sz="1200" smtClean="0"/>
          </a:p>
          <a:p>
            <a:r>
              <a:rPr lang="en-US" altLang="zh-CN" sz="1200" smtClean="0"/>
              <a:t>        url: url,  encoding: null, headers: null</a:t>
            </a:r>
            <a:endParaRPr lang="en-US" altLang="zh-CN" sz="1200" smtClean="0"/>
          </a:p>
          <a:p>
            <a:r>
              <a:rPr lang="en-US" altLang="zh-CN" sz="1200" smtClean="0"/>
              <a:t>    }</a:t>
            </a:r>
            <a:endParaRPr lang="en-US" altLang="zh-CN" sz="1200" smtClean="0"/>
          </a:p>
          <a:p>
            <a:r>
              <a:rPr lang="en-US" altLang="zh-CN" sz="1200" smtClean="0"/>
              <a:t>    myRequest(options, callback)</a:t>
            </a:r>
            <a:endParaRPr lang="en-US" altLang="zh-CN" sz="1200" smtClean="0"/>
          </a:p>
          <a:p>
            <a:r>
              <a:rPr lang="en-US" altLang="zh-CN" sz="1200" smtClean="0"/>
              <a:t>}</a:t>
            </a:r>
            <a:endParaRPr lang="en-US" altLang="zh-CN" sz="1200" smtClean="0"/>
          </a:p>
          <a:p>
            <a:r>
              <a:rPr lang="en-US" altLang="zh-CN" sz="1200" smtClean="0"/>
              <a:t>request(myURL, function (err, res, body) {</a:t>
            </a:r>
            <a:endParaRPr lang="en-US" altLang="zh-CN" sz="1200" smtClean="0"/>
          </a:p>
          <a:p>
            <a:r>
              <a:rPr lang="en-US" altLang="zh-CN" sz="1200" smtClean="0"/>
              <a:t>    var html = body;  </a:t>
            </a:r>
            <a:endParaRPr lang="en-US" altLang="zh-CN" sz="1200" smtClean="0"/>
          </a:p>
          <a:p>
            <a:r>
              <a:rPr lang="en-US" altLang="zh-CN" sz="1200" smtClean="0"/>
              <a:t>    var $ = myCheerio.load(html, { decodeEntities: false });</a:t>
            </a:r>
            <a:endParaRPr lang="en-US" altLang="zh-CN" sz="1200" smtClean="0"/>
          </a:p>
          <a:p>
            <a:r>
              <a:rPr lang="en-US" altLang="zh-CN" sz="1200" smtClean="0"/>
              <a:t>    //console.log($.html());    </a:t>
            </a:r>
            <a:endParaRPr lang="en-US" altLang="zh-CN" sz="1200" smtClean="0"/>
          </a:p>
          <a:p>
            <a:r>
              <a:rPr lang="en-US" altLang="zh-CN" sz="1200" smtClean="0"/>
              <a:t>    console.log("title: " + $('title').text());     </a:t>
            </a:r>
            <a:endParaRPr lang="en-US" altLang="zh-CN" sz="1200" smtClean="0"/>
          </a:p>
          <a:p>
            <a:r>
              <a:rPr lang="en-US" altLang="zh-CN" sz="1200" smtClean="0"/>
              <a:t>    console.log("description: " </a:t>
            </a:r>
            <a:endParaRPr lang="en-US" altLang="zh-CN" sz="1200" smtClean="0"/>
          </a:p>
          <a:p>
            <a:r>
              <a:rPr lang="en-US" altLang="zh-CN" sz="1200" smtClean="0"/>
              <a:t>               + $('META[Name="description"]').eq(1).attr("content"));</a:t>
            </a:r>
            <a:endParaRPr lang="en-US" altLang="zh-CN" sz="1200" smtClean="0"/>
          </a:p>
          <a:p>
            <a:r>
              <a:rPr lang="en-US" altLang="zh-CN" sz="1200" smtClean="0"/>
              <a:t>})   </a:t>
            </a:r>
            <a:endParaRPr lang="en-US" altLang="zh-CN" sz="1200" smtClean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9040" y="2299335"/>
            <a:ext cx="6932295" cy="327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schedule = require('node-schedule</a:t>
            </a:r>
            <a:r>
              <a:rPr lang="en-US" altLang="zh-CN" dirty="0" smtClean="0"/>
              <a:t>')  //</a:t>
            </a:r>
            <a:r>
              <a:rPr lang="zh-CN" altLang="en-US" dirty="0" smtClean="0"/>
              <a:t>设置定时爬虫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myIconv</a:t>
            </a:r>
            <a:r>
              <a:rPr lang="en-US" altLang="zh-CN" dirty="0"/>
              <a:t> = require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iconv</a:t>
            </a:r>
            <a:r>
              <a:rPr lang="en-US" altLang="zh-CN" dirty="0" smtClean="0"/>
              <a:t>-lite’)  //</a:t>
            </a:r>
            <a:r>
              <a:rPr lang="zh-CN" altLang="en-US" dirty="0" smtClean="0"/>
              <a:t>编码转换 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UTF-8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fs = require</a:t>
            </a:r>
            <a:r>
              <a:rPr lang="en-US" altLang="zh-CN" dirty="0" smtClean="0"/>
              <a:t>(‘fs’);  //</a:t>
            </a:r>
            <a:r>
              <a:rPr lang="zh-CN" altLang="en-US" dirty="0" smtClean="0"/>
              <a:t>保存到本地文件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= require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’);  //</a:t>
            </a:r>
            <a:r>
              <a:rPr lang="zh-CN" altLang="en-US" dirty="0" smtClean="0"/>
              <a:t>保存到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构建爬取数据的索引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b40628e3-25e8-48af-86bd-5066edf39d72"/>
  <p:tag name="COMMONDATA" val="eyJoZGlkIjoiMmVlOWU0N2IyMWFhZTBkYTBmZTE5MDY0NTE1NmUy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WPS 演示</Application>
  <PresentationFormat>宽屏</PresentationFormat>
  <Paragraphs>70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第一个实验项目</vt:lpstr>
      <vt:lpstr>代码示例</vt:lpstr>
      <vt:lpstr>PowerPoint 演示文稿</vt:lpstr>
      <vt:lpstr>代码示例</vt:lpstr>
      <vt:lpstr>代码示例</vt:lpstr>
      <vt:lpstr>代码示例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课程实验环节</dc:title>
  <dc:creator>yezi</dc:creator>
  <cp:lastModifiedBy>wang ye</cp:lastModifiedBy>
  <cp:revision>10</cp:revision>
  <dcterms:created xsi:type="dcterms:W3CDTF">2020-03-02T00:40:00Z</dcterms:created>
  <dcterms:modified xsi:type="dcterms:W3CDTF">2023-07-03T02:42:19Z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E7C65B4619F34B13A539FB80C7CEFE13_13</vt:lpwstr>
  </property>
  <property fmtid="{D5CDD505-2E9C-101B-9397-08002B2CF9AE}" pid="3" name="KSOProductBuildVer">
    <vt:lpwstr>2052-11.1.0.14309</vt:lpwstr>
  </property>
</Properties>
</file>