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Li" userId="d84d425f-78b8-4c26-967f-8a0575102ce1" providerId="ADAL" clId="{1EF95A44-4B9B-47B5-9426-E37990252955}"/>
    <pc:docChg chg="modSld">
      <pc:chgData name="Wei Li" userId="d84d425f-78b8-4c26-967f-8a0575102ce1" providerId="ADAL" clId="{1EF95A44-4B9B-47B5-9426-E37990252955}" dt="2022-11-15T17:07:19.302" v="28" actId="20577"/>
      <pc:docMkLst>
        <pc:docMk/>
      </pc:docMkLst>
      <pc:sldChg chg="modSp">
        <pc:chgData name="Wei Li" userId="d84d425f-78b8-4c26-967f-8a0575102ce1" providerId="ADAL" clId="{1EF95A44-4B9B-47B5-9426-E37990252955}" dt="2022-11-15T17:07:19.302" v="28" actId="20577"/>
        <pc:sldMkLst>
          <pc:docMk/>
          <pc:sldMk cId="431570540" sldId="257"/>
        </pc:sldMkLst>
        <pc:spChg chg="mod">
          <ac:chgData name="Wei Li" userId="d84d425f-78b8-4c26-967f-8a0575102ce1" providerId="ADAL" clId="{1EF95A44-4B9B-47B5-9426-E37990252955}" dt="2022-11-15T17:03:06.255" v="24" actId="1038"/>
          <ac:spMkLst>
            <pc:docMk/>
            <pc:sldMk cId="431570540" sldId="257"/>
            <ac:spMk id="8" creationId="{CCC4E3F4-43FD-46D1-BC85-3B7811DF0308}"/>
          </ac:spMkLst>
        </pc:spChg>
        <pc:spChg chg="mod">
          <ac:chgData name="Wei Li" userId="d84d425f-78b8-4c26-967f-8a0575102ce1" providerId="ADAL" clId="{1EF95A44-4B9B-47B5-9426-E37990252955}" dt="2022-11-15T17:07:19.302" v="28" actId="20577"/>
          <ac:spMkLst>
            <pc:docMk/>
            <pc:sldMk cId="431570540" sldId="257"/>
            <ac:spMk id="10" creationId="{85C3E247-F96B-4608-9399-732B9416E4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1CDA-DC97-462B-AB8A-C3A625179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9DA19-5CF8-4E25-8412-26CB70CC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B678-ED22-4D31-A465-AA030321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B9D4-C533-42AB-BAC0-01D97D92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E70E-B490-4394-968B-E893DD0C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3BF-FA9A-4A1D-AA85-F6917154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8CCD1-2B1E-4DA4-982B-4D57DB13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571C8-87CE-4EEC-95CF-5544802F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0C18-7A83-49DC-AAA5-4F7E6C6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1D9E-F8E6-4E7C-8BF4-7CA571D5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D8F76-A6AE-44CA-B462-1A7C0D89A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6E42E-A993-41F4-9B44-6C619D2A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AC4C-18A8-4BE3-AE93-594B18A7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0019-6719-41AA-B772-1F83D0A2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8167-B5B2-4147-A9AE-706A1396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0ED4-497D-4BB8-9277-2FDA8A8F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523D-1DE2-41D8-84DF-5913B61E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DB29-8F17-423D-AE74-A42FEFC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1C93-268D-4F45-A861-CBF8D046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17182-FEEE-4D19-B03D-8DF011F3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704D-ED2A-41A0-A7D6-24657E51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DC989-B68D-4383-8D78-462C6109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E65D-D8BC-4F43-87AF-CA072257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A1CC-1736-4084-8C36-9D3D0476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DAA6-B934-45CE-BFC8-872C351B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4177-E57D-4CD3-861A-72956EFC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7C9F-8677-411B-AB1F-C78115DF1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BE211-8724-4D7C-8B5D-8041D35FE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5B2B3-5ED7-409B-B43A-CEC8D2F2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FD094-0E9A-4D47-870F-26F25687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0784-5B40-4C96-811A-4964CB02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321-7745-4A2F-B04D-5E68269A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B3A99-A270-4BB6-B8F8-ED77F6FD4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FE80A-FC68-4273-92B4-3518F829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3C7A8-A1A8-4903-B816-A86CF5A63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39D84-3DC7-462D-A708-2D3FE5B65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DB507-024B-442E-A8CC-F921A23D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63777-7F80-4F26-8BD1-82778467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A27EF-0F26-4455-A84B-E883E6CF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0668-BC7A-4CBC-8375-29239B6F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4FB86-D3BB-4B61-AA11-E558A496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AAD9F-A527-46AD-8F2D-0389D651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7BFD3-08C9-4E6F-BEB5-583531D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943E-BDC6-4FEB-80FB-F34A0F2A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7A0DB-DB7E-4354-B0E2-62ACD573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B250E-AF47-4422-9A85-7DA7746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7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F21-5658-4073-ABB0-5E4036D1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92B3-4402-43DC-99CB-D52B062B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F9A76-6E7D-4302-A646-42DD87B88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9B9E-C20D-4220-B079-190A691A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67CB-082E-42DD-B2E3-07BEC4C5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02DB0-D9EB-4143-B77C-F5FAF98A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5AED-B5C9-4337-9FF7-8D03D9F3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50A2D-EB7D-409A-9FC5-A2D2B480A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2CD10-6F91-4588-B2BE-A314551E0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2F4F6-E064-4ECB-94BA-7FD81827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2FF8-C9E9-4A6E-B524-E6605FA8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E456-7C24-4B8E-BB09-930A9E72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9773E-6BF2-4A4B-881E-4D620B50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84B2B-8A49-4416-94A9-40376618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81AB-95F7-4397-A554-8ECC4C1AA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DD7F-4338-4841-B36E-B79D6A57B3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22DD-3E56-49A5-A809-795273308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3375-4CD8-4C09-A6E4-BD52EE5ED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7F04-6356-4669-B488-165C506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DA25-AD3A-4D1F-8D44-12FB13ECC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98F28-D7F7-48A8-8318-6A7610267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igilent.com/reference/_media/cmod_a7/cmoda7_b_dip.png?w=200&amp;tok=6e3dfb">
            <a:extLst>
              <a:ext uri="{FF2B5EF4-FFF2-40B4-BE49-F238E27FC236}">
                <a16:creationId xmlns:a16="http://schemas.microsoft.com/office/drawing/2014/main" id="{221B8041-3D24-4D59-94E6-ED0341BC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18" y="118334"/>
            <a:ext cx="2468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5316D-D073-4F8B-8BFE-8687C20C741D}"/>
              </a:ext>
            </a:extLst>
          </p:cNvPr>
          <p:cNvSpPr txBox="1"/>
          <p:nvPr/>
        </p:nvSpPr>
        <p:spPr>
          <a:xfrm>
            <a:off x="686954" y="796056"/>
            <a:ext cx="442595" cy="575542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endParaRPr lang="en-US" sz="1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246B0-87C6-4911-9E30-EAE86B239AB6}"/>
              </a:ext>
            </a:extLst>
          </p:cNvPr>
          <p:cNvSpPr txBox="1"/>
          <p:nvPr/>
        </p:nvSpPr>
        <p:spPr>
          <a:xfrm>
            <a:off x="333488" y="362673"/>
            <a:ext cx="957431" cy="33855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A</a:t>
            </a:r>
            <a:endParaRPr lang="en-US" sz="1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4E3F4-43FD-46D1-BC85-3B7811DF0308}"/>
              </a:ext>
            </a:extLst>
          </p:cNvPr>
          <p:cNvSpPr txBox="1"/>
          <p:nvPr/>
        </p:nvSpPr>
        <p:spPr>
          <a:xfrm>
            <a:off x="3238656" y="362673"/>
            <a:ext cx="957431" cy="33855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</a:t>
            </a:r>
            <a:endParaRPr lang="en-US" sz="1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3E247-F96B-4608-9399-732B9416E41A}"/>
              </a:ext>
            </a:extLst>
          </p:cNvPr>
          <p:cNvSpPr txBox="1"/>
          <p:nvPr/>
        </p:nvSpPr>
        <p:spPr>
          <a:xfrm>
            <a:off x="3461298" y="797846"/>
            <a:ext cx="442595" cy="575542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FD535-2148-42E3-BC1E-D6F3E2B2B198}"/>
              </a:ext>
            </a:extLst>
          </p:cNvPr>
          <p:cNvSpPr txBox="1"/>
          <p:nvPr/>
        </p:nvSpPr>
        <p:spPr>
          <a:xfrm>
            <a:off x="1686336" y="871360"/>
            <a:ext cx="1201326" cy="83099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Pmod</a:t>
            </a:r>
            <a:endParaRPr lang="en-US" altLang="zh-CN" sz="1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5 6 7 G V</a:t>
            </a:r>
          </a:p>
          <a:p>
            <a:pPr algn="ctr"/>
            <a:r>
              <a:rPr 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1 2 3 G V</a:t>
            </a:r>
          </a:p>
        </p:txBody>
      </p:sp>
    </p:spTree>
    <p:extLst>
      <p:ext uri="{BB962C8B-B14F-4D97-AF65-F5344CB8AC3E}">
        <p14:creationId xmlns:p14="http://schemas.microsoft.com/office/powerpoint/2010/main" val="43157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61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4</cp:revision>
  <dcterms:created xsi:type="dcterms:W3CDTF">2022-11-13T06:04:09Z</dcterms:created>
  <dcterms:modified xsi:type="dcterms:W3CDTF">2022-11-16T05:51:20Z</dcterms:modified>
</cp:coreProperties>
</file>