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084" r:id="rId1"/>
  </p:sldMasterIdLst>
  <p:notesMasterIdLst>
    <p:notesMasterId r:id="rId5"/>
  </p:notesMasterIdLst>
  <p:handoutMasterIdLst>
    <p:handoutMasterId r:id="rId6"/>
  </p:handoutMasterIdLst>
  <p:sldIdLst>
    <p:sldId id="974" r:id="rId2"/>
    <p:sldId id="1042" r:id="rId3"/>
    <p:sldId id="1041" r:id="rId4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CC"/>
    <a:srgbClr val="0033CC"/>
    <a:srgbClr val="0066FF"/>
    <a:srgbClr val="3333FF"/>
    <a:srgbClr val="FFFF99"/>
    <a:srgbClr val="FFFF66"/>
    <a:srgbClr val="FF00FF"/>
    <a:srgbClr val="CC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6470" autoAdjust="0"/>
  </p:normalViewPr>
  <p:slideViewPr>
    <p:cSldViewPr>
      <p:cViewPr varScale="1">
        <p:scale>
          <a:sx n="88" d="100"/>
          <a:sy n="88" d="100"/>
        </p:scale>
        <p:origin x="966" y="57"/>
      </p:cViewPr>
      <p:guideLst>
        <p:guide orient="horz" pos="300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0"/>
      </p:cViewPr>
      <p:guideLst>
        <p:guide orient="horz" pos="3127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6E8BC1E-10E5-4869-9B1D-EC6EDF4DD4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27856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A9E0E01-2214-4F61-BB27-4428982E863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55053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4238"/>
            <a:fld id="{BADFE1B1-0198-4076-8B4A-3EC06EB8E4D6}" type="slidenum">
              <a:rPr lang="en-US" altLang="zh-TW" smtClean="0">
                <a:ea typeface="新細明體" charset="-120"/>
              </a:rPr>
              <a:pPr defTabSz="884238"/>
              <a:t>1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9163" eaLnBrk="1" hangingPunct="1"/>
            <a:endParaRPr lang="zh-TW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884238"/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42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6450" indent="-274638">
              <a:defRPr/>
            </a:lvl3pPr>
            <a:lvl4pPr marL="1071563" indent="-265113">
              <a:defRPr/>
            </a:lvl4pPr>
            <a:lvl5pPr marL="1339850" indent="-265113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3000" b="1" i="1" dirty="0">
                <a:ln w="12700">
                  <a:noFill/>
                </a:ln>
                <a:solidFill>
                  <a:schemeClr val="tx1"/>
                </a:solidFill>
                <a:effectLst>
                  <a:outerShdw blurRad="50800" dist="25400" dir="2700000" algn="tl" rotWithShape="0">
                    <a:schemeClr val="tx1">
                      <a:lumMod val="50000"/>
                      <a:lumOff val="50000"/>
                      <a:alpha val="30000"/>
                    </a:scheme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066439" y="2772299"/>
            <a:ext cx="1389405" cy="408069"/>
          </a:xfrm>
        </p:spPr>
        <p:txBody>
          <a:bodyPr tIns="45720" bIns="45720"/>
          <a:lstStyle>
            <a:lvl1pPr marL="0" indent="0" algn="r">
              <a:buFont typeface="Wingdings" pitchFamily="2" charset="2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段落頁版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0"/>
            <a:ext cx="46038" cy="503238"/>
          </a:xfrm>
          <a:prstGeom prst="rect">
            <a:avLst/>
          </a:prstGeom>
          <a:solidFill>
            <a:srgbClr val="3F9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56513" y="164362"/>
            <a:ext cx="7417128" cy="435600"/>
          </a:xfrm>
        </p:spPr>
        <p:txBody>
          <a:bodyPr/>
          <a:lstStyle>
            <a:lvl1pPr algn="l">
              <a:lnSpc>
                <a:spcPct val="90000"/>
              </a:lnSpc>
              <a:defRPr sz="2600">
                <a:solidFill>
                  <a:srgbClr val="0070C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7699375" cy="3849687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100000"/>
              <a:buFont typeface="Wingdings" pitchFamily="2" charset="2"/>
              <a:buChar char=""/>
              <a:tabLst/>
              <a:defRPr/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720725" marR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0"/>
            <a:ext cx="9144000" cy="4467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</p:spPr>
        <p:txBody>
          <a:bodyPr anchor="b"/>
          <a:lstStyle>
            <a:lvl1pPr algn="r">
              <a:lnSpc>
                <a:spcPct val="11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785794"/>
            <a:ext cx="5486400" cy="428628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rgbClr val="0070C0"/>
                </a:solidFill>
                <a:latin typeface="Arial Black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4414" y="1266816"/>
            <a:ext cx="5072098" cy="3162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14375" y="6421438"/>
            <a:ext cx="571500" cy="365125"/>
          </a:xfrm>
          <a:prstGeom prst="rect">
            <a:avLst/>
          </a:prstGeom>
        </p:spPr>
        <p:txBody>
          <a:bodyPr/>
          <a:lstStyle>
            <a:lvl1pPr>
              <a:defRPr kumimoji="0" sz="2000" u="none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10F774A-1709-4E27-B313-98DDFACEC2E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180" y="169686"/>
            <a:ext cx="8608291" cy="43362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感謝頁板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9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763588"/>
            <a:ext cx="8524875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word style</a:t>
            </a:r>
            <a:endParaRPr lang="de-DE" altLang="zh-TW"/>
          </a:p>
          <a:p>
            <a:pPr lvl="1"/>
            <a:r>
              <a:rPr lang="en-US" altLang="zh-TW"/>
              <a:t>The second layer</a:t>
            </a:r>
            <a:endParaRPr lang="de-DE" altLang="zh-TW"/>
          </a:p>
          <a:p>
            <a:pPr lvl="2"/>
            <a:r>
              <a:rPr lang="en-US" altLang="zh-TW"/>
              <a:t>The third layer</a:t>
            </a:r>
            <a:endParaRPr lang="de-DE" altLang="zh-TW"/>
          </a:p>
          <a:p>
            <a:pPr lvl="3"/>
            <a:r>
              <a:rPr lang="en-US" altLang="zh-TW"/>
              <a:t>The fourth layer</a:t>
            </a:r>
            <a:endParaRPr lang="de-DE" altLang="zh-TW"/>
          </a:p>
          <a:p>
            <a:pPr lvl="4"/>
            <a:r>
              <a:rPr lang="en-US" altLang="zh-TW"/>
              <a:t>The fifth layer</a:t>
            </a:r>
            <a:endParaRPr lang="de-DE" altLang="zh-TW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54000" y="169863"/>
            <a:ext cx="860901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de-DE" altLang="zh-TW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3900488" y="65817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CFCC363-6CBD-4534-9553-7D9CF971700E}" type="slidenum">
              <a:rPr kumimoji="0" lang="de-DE" sz="1000" u="none">
                <a:solidFill>
                  <a:srgbClr val="000000"/>
                </a:solidFill>
                <a:ea typeface="+mn-ea"/>
              </a:rPr>
              <a:pPr algn="ctr">
                <a:defRPr/>
              </a:pPr>
              <a:t>‹#›</a:t>
            </a:fld>
            <a:r>
              <a:rPr kumimoji="0" lang="de-DE" sz="1000" u="none" dirty="0">
                <a:solidFill>
                  <a:srgbClr val="000000"/>
                </a:solidFill>
                <a:ea typeface="+mn-ea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0" y="0"/>
            <a:ext cx="460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25" y="6542088"/>
            <a:ext cx="209867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800" u="none" dirty="0">
                <a:solidFill>
                  <a:srgbClr val="FFFFFF"/>
                </a:solidFill>
                <a:ea typeface="+mn-ea"/>
              </a:rPr>
              <a:t>Confidential Material 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32852" r:id="rId1"/>
    <p:sldLayoutId id="2147532853" r:id="rId2"/>
    <p:sldLayoutId id="2147532854" r:id="rId3"/>
    <p:sldLayoutId id="2147532918" r:id="rId4"/>
    <p:sldLayoutId id="2147532919" r:id="rId5"/>
    <p:sldLayoutId id="2147532920" r:id="rId6"/>
    <p:sldLayoutId id="2147532921" r:id="rId7"/>
    <p:sldLayoutId id="2147532856" r:id="rId8"/>
    <p:sldLayoutId id="2147532922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1938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6"/>
          <p:cNvSpPr txBox="1">
            <a:spLocks noChangeArrowheads="1"/>
          </p:cNvSpPr>
          <p:nvPr/>
        </p:nvSpPr>
        <p:spPr bwMode="auto">
          <a:xfrm>
            <a:off x="7740650" y="5083175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200" dirty="0">
                <a:solidFill>
                  <a:schemeClr val="bg1"/>
                </a:solidFill>
              </a:rPr>
              <a:t>Jan. 2012</a:t>
            </a:r>
          </a:p>
        </p:txBody>
      </p:sp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085851" y="1628750"/>
            <a:ext cx="7417128" cy="1104925"/>
          </a:xfrm>
        </p:spPr>
        <p:txBody>
          <a:bodyPr/>
          <a:lstStyle/>
          <a:p>
            <a:pPr>
              <a:defRPr/>
            </a:pPr>
            <a:r>
              <a:rPr lang="en-US" altLang="zh-TW" i="0" dirty="0">
                <a:ln>
                  <a:noFill/>
                </a:ln>
                <a:effectLst/>
                <a:ea typeface="新細明體" pitchFamily="18" charset="-120"/>
              </a:rPr>
              <a:t>Title</a:t>
            </a:r>
            <a:endParaRPr lang="zh-TW" altLang="en-US" i="0" dirty="0">
              <a:ln>
                <a:noFill/>
              </a:ln>
              <a:effectLst/>
              <a:ea typeface="新細明體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076070" y="2772299"/>
            <a:ext cx="3379775" cy="9447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Name</a:t>
            </a:r>
          </a:p>
          <a:p>
            <a:pPr eaLnBrk="1" hangingPunct="1">
              <a:defRPr/>
            </a:pPr>
            <a:r>
              <a:rPr lang="en-US" altLang="zh-TW" dirty="0"/>
              <a:t>Connected Home BG</a:t>
            </a:r>
          </a:p>
          <a:p>
            <a:pPr eaLnBrk="1" hangingPunct="1">
              <a:defRPr/>
            </a:pPr>
            <a:r>
              <a:rPr lang="en-US" altLang="zh-TW" dirty="0"/>
              <a:t>20xx/xx/xx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6469-6711-279C-2EF6-435A875D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6C504-E829-75F2-CCFE-0BDD35AD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9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49424"/>
      </p:ext>
    </p:extLst>
  </p:cSld>
  <p:clrMapOvr>
    <a:masterClrMapping/>
  </p:clrMapOvr>
</p:sld>
</file>

<file path=ppt/theme/theme1.xml><?xml version="1.0" encoding="utf-8"?>
<a:theme xmlns:a="http://schemas.openxmlformats.org/drawingml/2006/main" name="8_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211710</TotalTime>
  <Words>14</Words>
  <Application>Microsoft Office PowerPoint</Application>
  <PresentationFormat>如螢幕大小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Tahoma</vt:lpstr>
      <vt:lpstr>Wingdings</vt:lpstr>
      <vt:lpstr>8_Standarddesign</vt:lpstr>
      <vt:lpstr>Title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wnc</dc:creator>
  <cp:lastModifiedBy>浩為 林</cp:lastModifiedBy>
  <cp:revision>19019</cp:revision>
  <dcterms:created xsi:type="dcterms:W3CDTF">2005-08-30T06:25:22Z</dcterms:created>
  <dcterms:modified xsi:type="dcterms:W3CDTF">2023-11-04T05:45:40Z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新版Company Profile</vt:lpwstr>
  </property>
  <property fmtid="{D5CDD505-2E9C-101B-9397-08002B2CF9AE}" pid="3" name="Owner">
    <vt:lpwstr/>
  </property>
  <property fmtid="{D5CDD505-2E9C-101B-9397-08002B2CF9AE}" pid="4" name="Status">
    <vt:lpwstr/>
  </property>
</Properties>
</file>