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9084" r:id="rId1"/>
  </p:sldMasterIdLst>
  <p:notesMasterIdLst>
    <p:notesMasterId r:id="rId22"/>
  </p:notesMasterIdLst>
  <p:handoutMasterIdLst>
    <p:handoutMasterId r:id="rId23"/>
  </p:handoutMasterIdLst>
  <p:sldIdLst>
    <p:sldId id="974" r:id="rId2"/>
    <p:sldId id="1043" r:id="rId3"/>
    <p:sldId id="1044" r:id="rId4"/>
    <p:sldId id="1042" r:id="rId5"/>
    <p:sldId id="1048" r:id="rId6"/>
    <p:sldId id="1049" r:id="rId7"/>
    <p:sldId id="1045" r:id="rId8"/>
    <p:sldId id="1046" r:id="rId9"/>
    <p:sldId id="1050" r:id="rId10"/>
    <p:sldId id="1051" r:id="rId11"/>
    <p:sldId id="1053" r:id="rId12"/>
    <p:sldId id="1052" r:id="rId13"/>
    <p:sldId id="1055" r:id="rId14"/>
    <p:sldId id="1054" r:id="rId15"/>
    <p:sldId id="1056" r:id="rId16"/>
    <p:sldId id="1057" r:id="rId17"/>
    <p:sldId id="1058" r:id="rId18"/>
    <p:sldId id="1060" r:id="rId19"/>
    <p:sldId id="1059" r:id="rId20"/>
    <p:sldId id="1041" r:id="rId21"/>
  </p:sldIdLst>
  <p:sldSz cx="9144000" cy="6858000" type="screen4x3"/>
  <p:notesSz cx="6797675" cy="9926638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u="sng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u="sng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u="sng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u="sng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u="sng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u="sng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u="sng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u="sng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u="sng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0">
          <p15:clr>
            <a:srgbClr val="A4A3A4"/>
          </p15:clr>
        </p15:guide>
        <p15:guide id="2" pos="215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FF"/>
    <a:srgbClr val="FFCCCC"/>
    <a:srgbClr val="0033CC"/>
    <a:srgbClr val="0066FF"/>
    <a:srgbClr val="3333FF"/>
    <a:srgbClr val="FFFF99"/>
    <a:srgbClr val="FFFF66"/>
    <a:srgbClr val="FF00FF"/>
    <a:srgbClr val="CC3300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淺色樣式 1 - 輔色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034E78-7F5D-4C2E-B375-FC64B27BC917}" styleName="深色樣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62" autoAdjust="0"/>
    <p:restoredTop sz="83500" autoAdjust="0"/>
  </p:normalViewPr>
  <p:slideViewPr>
    <p:cSldViewPr>
      <p:cViewPr>
        <p:scale>
          <a:sx n="100" d="100"/>
          <a:sy n="100" d="100"/>
        </p:scale>
        <p:origin x="1860" y="318"/>
      </p:cViewPr>
      <p:guideLst>
        <p:guide orient="horz" pos="300"/>
        <p:guide pos="215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2958" y="90"/>
      </p:cViewPr>
      <p:guideLst>
        <p:guide orient="horz" pos="3127"/>
        <p:guide pos="2142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937" tIns="45968" rIns="91937" bIns="45968" numCol="1" anchor="t" anchorCtr="0" compatLnSpc="1">
            <a:prstTxWarp prst="textNoShape">
              <a:avLst/>
            </a:prstTxWarp>
          </a:bodyPr>
          <a:lstStyle>
            <a:lvl1pPr defTabSz="884576">
              <a:defRPr sz="1200" u="none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937" tIns="45968" rIns="91937" bIns="45968" numCol="1" anchor="t" anchorCtr="0" compatLnSpc="1">
            <a:prstTxWarp prst="textNoShape">
              <a:avLst/>
            </a:prstTxWarp>
          </a:bodyPr>
          <a:lstStyle>
            <a:lvl1pPr algn="r" defTabSz="884576">
              <a:defRPr sz="1200" u="none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229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937" tIns="45968" rIns="91937" bIns="45968" numCol="1" anchor="b" anchorCtr="0" compatLnSpc="1">
            <a:prstTxWarp prst="textNoShape">
              <a:avLst/>
            </a:prstTxWarp>
          </a:bodyPr>
          <a:lstStyle>
            <a:lvl1pPr defTabSz="884576">
              <a:defRPr sz="1200" u="none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229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937" tIns="45968" rIns="91937" bIns="45968" numCol="1" anchor="b" anchorCtr="0" compatLnSpc="1">
            <a:prstTxWarp prst="textNoShape">
              <a:avLst/>
            </a:prstTxWarp>
          </a:bodyPr>
          <a:lstStyle>
            <a:lvl1pPr algn="r" defTabSz="884576">
              <a:defRPr sz="1200" u="none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fld id="{76E8BC1E-10E5-4869-9B1D-EC6EDF4DD47E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7278563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937" tIns="45968" rIns="91937" bIns="45968" numCol="1" anchor="t" anchorCtr="0" compatLnSpc="1">
            <a:prstTxWarp prst="textNoShape">
              <a:avLst/>
            </a:prstTxWarp>
          </a:bodyPr>
          <a:lstStyle>
            <a:lvl1pPr defTabSz="884576">
              <a:defRPr sz="1200" u="none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937" tIns="45968" rIns="91937" bIns="45968" numCol="1" anchor="t" anchorCtr="0" compatLnSpc="1">
            <a:prstTxWarp prst="textNoShape">
              <a:avLst/>
            </a:prstTxWarp>
          </a:bodyPr>
          <a:lstStyle>
            <a:lvl1pPr algn="r" defTabSz="884576">
              <a:defRPr sz="1200" u="none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962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7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8050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937" tIns="45968" rIns="91937" bIns="4596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157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937" tIns="45968" rIns="91937" bIns="45968" numCol="1" anchor="b" anchorCtr="0" compatLnSpc="1">
            <a:prstTxWarp prst="textNoShape">
              <a:avLst/>
            </a:prstTxWarp>
          </a:bodyPr>
          <a:lstStyle>
            <a:lvl1pPr defTabSz="884576">
              <a:defRPr sz="1200" u="none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157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937" tIns="45968" rIns="91937" bIns="45968" numCol="1" anchor="b" anchorCtr="0" compatLnSpc="1">
            <a:prstTxWarp prst="textNoShape">
              <a:avLst/>
            </a:prstTxWarp>
          </a:bodyPr>
          <a:lstStyle>
            <a:lvl1pPr algn="r" defTabSz="884576">
              <a:defRPr sz="1200" u="none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fld id="{6A9E0E01-2214-4F61-BB27-4428982E863B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96550539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884238"/>
            <a:fld id="{BADFE1B1-0198-4076-8B4A-3EC06EB8E4D6}" type="slidenum">
              <a:rPr lang="en-US" altLang="zh-TW" smtClean="0">
                <a:ea typeface="新細明體" charset="-120"/>
              </a:rPr>
              <a:pPr defTabSz="884238"/>
              <a:t>1</a:t>
            </a:fld>
            <a:endParaRPr lang="en-US" altLang="zh-TW" dirty="0">
              <a:ea typeface="新細明體" charset="-120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defTabSz="919163" eaLnBrk="1" hangingPunct="1"/>
            <a:endParaRPr lang="zh-TW" altLang="zh-TW">
              <a:ea typeface="新細明體" charset="-120"/>
            </a:endParaRPr>
          </a:p>
        </p:txBody>
      </p:sp>
      <p:sp>
        <p:nvSpPr>
          <p:cNvPr id="97285" name="頁尾版面配置區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884238"/>
            <a:endParaRPr lang="en-US" altLang="zh-TW" dirty="0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58425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內文版式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3pPr marL="806450" indent="-274638">
              <a:defRPr/>
            </a:lvl3pPr>
            <a:lvl4pPr marL="1071563" indent="-265113">
              <a:defRPr/>
            </a:lvl4pPr>
            <a:lvl5pPr marL="1339850" indent="-265113">
              <a:defRPr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內文版式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內文板式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首頁板式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ctrTitle"/>
          </p:nvPr>
        </p:nvSpPr>
        <p:spPr>
          <a:xfrm>
            <a:off x="1085851" y="2152650"/>
            <a:ext cx="7417128" cy="581025"/>
          </a:xfr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 algn="r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lang="de-DE" altLang="zh-TW" sz="3000" b="1" i="1" dirty="0">
                <a:ln w="12700">
                  <a:noFill/>
                </a:ln>
                <a:solidFill>
                  <a:schemeClr val="tx1"/>
                </a:solidFill>
                <a:effectLst>
                  <a:outerShdw blurRad="50800" dist="25400" dir="2700000" algn="tl" rotWithShape="0">
                    <a:schemeClr val="tx1">
                      <a:lumMod val="50000"/>
                      <a:lumOff val="50000"/>
                      <a:alpha val="30000"/>
                    </a:schemeClr>
                  </a:outerShdw>
                </a:effectLst>
                <a:latin typeface="Tahoma" pitchFamily="34" charset="0"/>
                <a:ea typeface="+mj-ea"/>
                <a:cs typeface="Tahoma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  <a:endParaRPr lang="de-DE" dirty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7066439" y="2772299"/>
            <a:ext cx="1389405" cy="408069"/>
          </a:xfrm>
        </p:spPr>
        <p:txBody>
          <a:bodyPr tIns="45720" bIns="45720"/>
          <a:lstStyle>
            <a:lvl1pPr marL="0" indent="0" algn="r">
              <a:buFont typeface="Wingdings" pitchFamily="2" charset="2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zh-TW" altLang="en-US"/>
              <a:t>按一下以編輯母片副標題樣式</a:t>
            </a:r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段落頁版式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 bwMode="auto">
          <a:xfrm>
            <a:off x="0" y="0"/>
            <a:ext cx="46038" cy="503238"/>
          </a:xfrm>
          <a:prstGeom prst="rect">
            <a:avLst/>
          </a:prstGeom>
          <a:solidFill>
            <a:srgbClr val="3F9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kumimoji="0" lang="zh-TW" altLang="en-US" sz="2000" u="none">
              <a:solidFill>
                <a:srgbClr val="000000"/>
              </a:solidFill>
              <a:ea typeface="+mn-ea"/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56513" y="164362"/>
            <a:ext cx="7417128" cy="435600"/>
          </a:xfrm>
        </p:spPr>
        <p:txBody>
          <a:bodyPr/>
          <a:lstStyle>
            <a:lvl1pPr algn="l">
              <a:lnSpc>
                <a:spcPct val="90000"/>
              </a:lnSpc>
              <a:defRPr sz="2600">
                <a:solidFill>
                  <a:srgbClr val="0070C0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de-DE"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/>
          </p:nvPr>
        </p:nvSpPr>
        <p:spPr>
          <a:xfrm>
            <a:off x="615950" y="1084412"/>
            <a:ext cx="7699375" cy="3849687"/>
          </a:xfrm>
        </p:spPr>
        <p:txBody>
          <a:bodyPr/>
          <a:lstStyle>
            <a:lvl1pPr marL="265113" marR="0" indent="-26511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Pct val="100000"/>
              <a:buFont typeface="Wingdings" pitchFamily="2" charset="2"/>
              <a:buChar char=""/>
              <a:tabLst/>
              <a:defRPr/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 marL="720725" marR="0" indent="-27463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Tx/>
              <a:buChar char="•"/>
              <a:tabLst/>
              <a:defRPr>
                <a:solidFill>
                  <a:schemeClr val="bg1">
                    <a:lumMod val="50000"/>
                  </a:schemeClr>
                </a:solidFill>
              </a:defRPr>
            </a:lvl3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感謝頁板式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 bwMode="auto">
          <a:xfrm>
            <a:off x="0" y="0"/>
            <a:ext cx="9144000" cy="44672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kumimoji="0" lang="zh-TW" altLang="en-US" sz="2000" u="none">
              <a:solidFill>
                <a:srgbClr val="000000"/>
              </a:solidFill>
              <a:ea typeface="+mn-ea"/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ctrTitle"/>
          </p:nvPr>
        </p:nvSpPr>
        <p:spPr>
          <a:xfrm>
            <a:off x="1085851" y="2152650"/>
            <a:ext cx="7417128" cy="581025"/>
          </a:xfrm>
        </p:spPr>
        <p:txBody>
          <a:bodyPr anchor="b"/>
          <a:lstStyle>
            <a:lvl1pPr algn="r">
              <a:lnSpc>
                <a:spcPct val="110000"/>
              </a:lnSpc>
              <a:defRPr sz="3000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de-D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28662" y="785794"/>
            <a:ext cx="5486400" cy="428628"/>
          </a:xfrm>
          <a:prstGeom prst="rect">
            <a:avLst/>
          </a:prstGeom>
        </p:spPr>
        <p:txBody>
          <a:bodyPr/>
          <a:lstStyle>
            <a:lvl1pPr algn="l">
              <a:defRPr sz="2000" b="0">
                <a:solidFill>
                  <a:srgbClr val="0070C0"/>
                </a:solidFill>
                <a:latin typeface="Arial Black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214414" y="1266816"/>
            <a:ext cx="5072098" cy="316231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714375" y="6421438"/>
            <a:ext cx="571500" cy="365125"/>
          </a:xfrm>
          <a:prstGeom prst="rect">
            <a:avLst/>
          </a:prstGeom>
        </p:spPr>
        <p:txBody>
          <a:bodyPr/>
          <a:lstStyle>
            <a:lvl1pPr>
              <a:defRPr kumimoji="0" sz="2000" u="none">
                <a:solidFill>
                  <a:srgbClr val="000000"/>
                </a:solidFill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210F774A-1709-4E27-B313-98DDFACEC2E2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內文板式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4180" y="169686"/>
            <a:ext cx="8608291" cy="433629"/>
          </a:xfrm>
        </p:spPr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感謝頁板式2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0951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5275" y="763588"/>
            <a:ext cx="8524875" cy="522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word style</a:t>
            </a:r>
            <a:endParaRPr lang="de-DE" altLang="zh-TW"/>
          </a:p>
          <a:p>
            <a:pPr lvl="1"/>
            <a:r>
              <a:rPr lang="en-US" altLang="zh-TW"/>
              <a:t>The second layer</a:t>
            </a:r>
            <a:endParaRPr lang="de-DE" altLang="zh-TW"/>
          </a:p>
          <a:p>
            <a:pPr lvl="2"/>
            <a:r>
              <a:rPr lang="en-US" altLang="zh-TW"/>
              <a:t>The third layer</a:t>
            </a:r>
            <a:endParaRPr lang="de-DE" altLang="zh-TW"/>
          </a:p>
          <a:p>
            <a:pPr lvl="3"/>
            <a:r>
              <a:rPr lang="en-US" altLang="zh-TW"/>
              <a:t>The fourth layer</a:t>
            </a:r>
            <a:endParaRPr lang="de-DE" altLang="zh-TW"/>
          </a:p>
          <a:p>
            <a:pPr lvl="4"/>
            <a:r>
              <a:rPr lang="en-US" altLang="zh-TW"/>
              <a:t>The fifth layer</a:t>
            </a:r>
            <a:endParaRPr lang="de-DE" altLang="zh-TW"/>
          </a:p>
        </p:txBody>
      </p:sp>
      <p:sp>
        <p:nvSpPr>
          <p:cNvPr id="9219" name="Rectangle 7"/>
          <p:cNvSpPr>
            <a:spLocks noGrp="1" noChangeArrowheads="1"/>
          </p:cNvSpPr>
          <p:nvPr>
            <p:ph type="title"/>
          </p:nvPr>
        </p:nvSpPr>
        <p:spPr bwMode="gray">
          <a:xfrm>
            <a:off x="254000" y="169863"/>
            <a:ext cx="8609013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  <a:endParaRPr lang="de-DE" altLang="zh-TW"/>
          </a:p>
        </p:txBody>
      </p:sp>
      <p:sp>
        <p:nvSpPr>
          <p:cNvPr id="110597" name="Rectangle 5"/>
          <p:cNvSpPr>
            <a:spLocks noChangeArrowheads="1"/>
          </p:cNvSpPr>
          <p:nvPr/>
        </p:nvSpPr>
        <p:spPr bwMode="gray">
          <a:xfrm>
            <a:off x="3900488" y="6581775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fld id="{ECFCC363-6CBD-4534-9553-7D9CF971700E}" type="slidenum">
              <a:rPr kumimoji="0" lang="de-DE" sz="1000" u="none">
                <a:solidFill>
                  <a:srgbClr val="000000"/>
                </a:solidFill>
                <a:ea typeface="+mn-ea"/>
              </a:rPr>
              <a:pPr algn="ctr">
                <a:defRPr/>
              </a:pPr>
              <a:t>‹#›</a:t>
            </a:fld>
            <a:r>
              <a:rPr kumimoji="0" lang="de-DE" sz="1000" u="none" dirty="0">
                <a:solidFill>
                  <a:srgbClr val="000000"/>
                </a:solidFill>
                <a:ea typeface="+mn-ea"/>
              </a:rPr>
              <a:t> </a:t>
            </a:r>
          </a:p>
        </p:txBody>
      </p:sp>
      <p:sp>
        <p:nvSpPr>
          <p:cNvPr id="7" name="矩形 6"/>
          <p:cNvSpPr/>
          <p:nvPr/>
        </p:nvSpPr>
        <p:spPr bwMode="auto">
          <a:xfrm>
            <a:off x="0" y="0"/>
            <a:ext cx="46038" cy="50482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kumimoji="0" lang="zh-TW" altLang="en-US" sz="2000" u="none">
              <a:solidFill>
                <a:srgbClr val="000000"/>
              </a:solidFill>
              <a:ea typeface="+mn-ea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9525" y="6542088"/>
            <a:ext cx="2098675" cy="2143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en-US" altLang="zh-TW" sz="800" u="none" dirty="0">
                <a:solidFill>
                  <a:srgbClr val="FFFFFF"/>
                </a:solidFill>
                <a:ea typeface="+mn-ea"/>
              </a:rPr>
              <a:t>Confidential Material for Internal Use Only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532852" r:id="rId1"/>
    <p:sldLayoutId id="2147532853" r:id="rId2"/>
    <p:sldLayoutId id="2147532854" r:id="rId3"/>
    <p:sldLayoutId id="2147532918" r:id="rId4"/>
    <p:sldLayoutId id="2147532919" r:id="rId5"/>
    <p:sldLayoutId id="2147532920" r:id="rId6"/>
    <p:sldLayoutId id="2147532921" r:id="rId7"/>
    <p:sldLayoutId id="2147532856" r:id="rId8"/>
    <p:sldLayoutId id="2147532922" r:id="rId9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0070C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0070C0"/>
          </a:solidFill>
          <a:latin typeface="Arial" charset="0"/>
          <a:cs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0070C0"/>
          </a:solidFill>
          <a:latin typeface="Arial" charset="0"/>
          <a:cs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0070C0"/>
          </a:solidFill>
          <a:latin typeface="Arial" charset="0"/>
          <a:cs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0070C0"/>
          </a:solidFill>
          <a:latin typeface="Arial" charset="0"/>
          <a:cs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265113" indent="-265113" algn="l" rtl="0" eaLnBrk="0" fontAlgn="base" hangingPunct="0">
        <a:spcBef>
          <a:spcPct val="0"/>
        </a:spcBef>
        <a:spcAft>
          <a:spcPct val="40000"/>
        </a:spcAft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41338" indent="-261938" algn="l" rtl="0" eaLnBrk="0" fontAlgn="base" hangingPunct="0">
        <a:spcBef>
          <a:spcPct val="0"/>
        </a:spcBef>
        <a:spcAft>
          <a:spcPct val="40000"/>
        </a:spcAft>
        <a:buChar char="–"/>
        <a:defRPr sz="2000">
          <a:solidFill>
            <a:schemeClr val="tx1"/>
          </a:solidFill>
          <a:latin typeface="+mn-lt"/>
          <a:cs typeface="+mn-cs"/>
        </a:defRPr>
      </a:lvl2pPr>
      <a:lvl3pPr marL="720725" indent="-274638" algn="l" rtl="0" eaLnBrk="0" fontAlgn="base" hangingPunct="0">
        <a:spcBef>
          <a:spcPct val="0"/>
        </a:spcBef>
        <a:spcAft>
          <a:spcPct val="40000"/>
        </a:spcAft>
        <a:buChar char="•"/>
        <a:defRPr>
          <a:solidFill>
            <a:schemeClr val="tx1"/>
          </a:solidFill>
          <a:latin typeface="+mn-lt"/>
          <a:cs typeface="+mn-cs"/>
        </a:defRPr>
      </a:lvl3pPr>
      <a:lvl4pPr marL="987425" indent="-265113" algn="l" rtl="0" eaLnBrk="0" fontAlgn="base" hangingPunct="0">
        <a:spcBef>
          <a:spcPct val="0"/>
        </a:spcBef>
        <a:spcAft>
          <a:spcPct val="40000"/>
        </a:spcAft>
        <a:buChar char="–"/>
        <a:defRPr>
          <a:solidFill>
            <a:schemeClr val="tx1"/>
          </a:solidFill>
          <a:latin typeface="+mn-lt"/>
          <a:cs typeface="+mn-cs"/>
        </a:defRPr>
      </a:lvl4pPr>
      <a:lvl5pPr marL="1254125" indent="-265113" algn="l" rtl="0" eaLnBrk="0" fontAlgn="base" hangingPunct="0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5pPr>
      <a:lvl6pPr marL="1711325" indent="-265113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6pPr>
      <a:lvl7pPr marL="2168525" indent="-265113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7pPr>
      <a:lvl8pPr marL="2625725" indent="-265113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8pPr>
      <a:lvl9pPr marL="3082925" indent="-265113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ext Box 6"/>
          <p:cNvSpPr txBox="1">
            <a:spLocks noChangeArrowheads="1"/>
          </p:cNvSpPr>
          <p:nvPr/>
        </p:nvSpPr>
        <p:spPr bwMode="auto">
          <a:xfrm>
            <a:off x="7740650" y="5083175"/>
            <a:ext cx="8572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zh-TW" sz="1200" dirty="0">
                <a:solidFill>
                  <a:schemeClr val="bg1"/>
                </a:solidFill>
              </a:rPr>
              <a:t>Jan. 2012</a:t>
            </a:r>
          </a:p>
        </p:txBody>
      </p:sp>
      <p:sp>
        <p:nvSpPr>
          <p:cNvPr id="7" name="標題 6"/>
          <p:cNvSpPr>
            <a:spLocks noGrp="1"/>
          </p:cNvSpPr>
          <p:nvPr>
            <p:ph type="ctrTitle"/>
          </p:nvPr>
        </p:nvSpPr>
        <p:spPr>
          <a:xfrm>
            <a:off x="1085851" y="1628750"/>
            <a:ext cx="7417128" cy="1104925"/>
          </a:xfrm>
        </p:spPr>
        <p:txBody>
          <a:bodyPr/>
          <a:lstStyle/>
          <a:p>
            <a:pPr>
              <a:defRPr/>
            </a:pPr>
            <a:r>
              <a:rPr lang="en-US" altLang="zh-TW" i="0" dirty="0">
                <a:ln>
                  <a:noFill/>
                </a:ln>
                <a:effectLst/>
                <a:ea typeface="新細明體" pitchFamily="18" charset="-120"/>
              </a:rPr>
              <a:t>AT Command for Socket 2/2</a:t>
            </a:r>
            <a:endParaRPr lang="zh-TW" altLang="en-US" i="0" dirty="0">
              <a:ln>
                <a:noFill/>
              </a:ln>
              <a:effectLst/>
              <a:ea typeface="新細明體" pitchFamily="18" charset="-120"/>
            </a:endParaRPr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>
          <a:xfrm>
            <a:off x="5076070" y="2772299"/>
            <a:ext cx="3379775" cy="944741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dirty="0"/>
              <a:t>Zach Lin</a:t>
            </a:r>
          </a:p>
          <a:p>
            <a:pPr eaLnBrk="1" hangingPunct="1">
              <a:defRPr/>
            </a:pPr>
            <a:r>
              <a:rPr lang="en-US" altLang="zh-TW" dirty="0"/>
              <a:t>Connected Home BG</a:t>
            </a:r>
          </a:p>
          <a:p>
            <a:pPr eaLnBrk="1" hangingPunct="1">
              <a:defRPr/>
            </a:pPr>
            <a:r>
              <a:rPr lang="en-US" altLang="zh-TW" dirty="0"/>
              <a:t>2023/11/16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9D3AA8-8ADA-796A-9E0C-EB35E43D8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AT@SOCKDATA</a:t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5F20825-B673-F04F-87BD-A451A3C81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20" y="1484730"/>
            <a:ext cx="5562960" cy="1156254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17AEA98C-1186-22DA-EBE5-5890910B71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420" y="3522464"/>
            <a:ext cx="6480900" cy="1419327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277DE891-C87F-3623-AB2B-6634953A7A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9876" y="1196690"/>
            <a:ext cx="1728240" cy="3605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333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4D0925-CD7E-D8D3-659D-5A7F7AF30C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AT@SOCKWRITE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481359D-A11B-F986-3E84-CFC75D7ACE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This command serves to write data to the specified socket</a:t>
            </a:r>
          </a:p>
          <a:p>
            <a:r>
              <a:rPr lang="en-US" altLang="zh-TW" dirty="0"/>
              <a:t>Max payload length is 1500 </a:t>
            </a:r>
          </a:p>
          <a:p>
            <a:r>
              <a:rPr lang="en-US" altLang="zh-TW" dirty="0"/>
              <a:t>Support hex &amp; binary format</a:t>
            </a:r>
          </a:p>
          <a:p>
            <a:r>
              <a:rPr lang="en-US" altLang="zh-TW" dirty="0"/>
              <a:t>Command structure</a:t>
            </a:r>
          </a:p>
          <a:p>
            <a:pPr lvl="1"/>
            <a:r>
              <a:rPr lang="en-US" altLang="zh-TW" dirty="0"/>
              <a:t>AT@SOCKWRITE=&lt;</a:t>
            </a:r>
            <a:r>
              <a:rPr lang="en-US" altLang="zh-TW" dirty="0" err="1"/>
              <a:t>socket_id</a:t>
            </a:r>
            <a:r>
              <a:rPr lang="en-US" altLang="zh-TW" dirty="0"/>
              <a:t>&gt;,&lt;</a:t>
            </a:r>
            <a:r>
              <a:rPr lang="en-US" altLang="zh-TW" dirty="0" err="1"/>
              <a:t>write_bytes</a:t>
            </a:r>
            <a:r>
              <a:rPr lang="en-US" altLang="zh-TW" dirty="0"/>
              <a:t>&gt;,&lt;data&gt;</a:t>
            </a:r>
          </a:p>
          <a:p>
            <a:pPr lvl="1"/>
            <a:r>
              <a:rPr lang="en-US" altLang="zh-TW" dirty="0"/>
              <a:t>AT@SOCKWRITE=&lt;</a:t>
            </a:r>
            <a:r>
              <a:rPr lang="en-US" altLang="zh-TW" dirty="0" err="1"/>
              <a:t>socket_id</a:t>
            </a:r>
            <a:r>
              <a:rPr lang="en-US" altLang="zh-TW" dirty="0"/>
              <a:t>&gt;,1&lt;CR&gt;&lt;data&gt;</a:t>
            </a:r>
          </a:p>
          <a:p>
            <a:pPr lvl="1"/>
            <a:r>
              <a:rPr lang="en-US" altLang="zh-TW" dirty="0"/>
              <a:t>AT@SOCKWRITE?</a:t>
            </a:r>
          </a:p>
          <a:p>
            <a:pPr lvl="1"/>
            <a:r>
              <a:rPr lang="en-US" altLang="zh-TW" dirty="0"/>
              <a:t>AT@SOCKWRITE=?</a:t>
            </a:r>
          </a:p>
          <a:p>
            <a:pPr lvl="1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737083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947816-E449-6131-5FCB-4EBCFC990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AT@SOCKWRITE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642D7F4-707B-230B-DBC7-F0A8D816EA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640" y="836640"/>
            <a:ext cx="4910032" cy="316844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6F703B80-81CF-3522-5D6B-1C2D6B2FB7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5496" y="4149100"/>
            <a:ext cx="4392610" cy="2267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87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B62125-CE11-A81D-1F50-386ED3988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AT@SOCKWRITE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F1BD6EB-012C-F1F2-7FA5-28EF5CF1E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186" y="897712"/>
            <a:ext cx="7267628" cy="5062575"/>
          </a:xfrm>
          <a:prstGeom prst="rect">
            <a:avLst/>
          </a:prstGeom>
        </p:spPr>
      </p:pic>
      <p:sp>
        <p:nvSpPr>
          <p:cNvPr id="5" name="箭號: 向下 4">
            <a:extLst>
              <a:ext uri="{FF2B5EF4-FFF2-40B4-BE49-F238E27FC236}">
                <a16:creationId xmlns:a16="http://schemas.microsoft.com/office/drawing/2014/main" id="{34C48AA4-E344-2470-324D-ACB11216E5CC}"/>
              </a:ext>
            </a:extLst>
          </p:cNvPr>
          <p:cNvSpPr/>
          <p:nvPr/>
        </p:nvSpPr>
        <p:spPr bwMode="auto">
          <a:xfrm>
            <a:off x="3203810" y="798937"/>
            <a:ext cx="288040" cy="288040"/>
          </a:xfrm>
          <a:prstGeom prst="downArrow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3600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8A45C9-D941-D7BA-22F6-51BB614372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AT@SOCKWRITE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5EA5F81-D9B4-1067-5B9C-9F20E7CBA1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Request hex format: </a:t>
            </a:r>
            <a:r>
              <a:rPr lang="en-US" altLang="zh-TW" b="0" i="0" dirty="0">
                <a:solidFill>
                  <a:srgbClr val="DF3079"/>
                </a:solidFill>
                <a:effectLst/>
                <a:latin typeface="Söhne Mono"/>
              </a:rPr>
              <a:t>AT@SOCKWRITE:1,2</a:t>
            </a:r>
            <a:r>
              <a:rPr lang="en-US" altLang="zh-TW" dirty="0">
                <a:solidFill>
                  <a:srgbClr val="FF0000"/>
                </a:solidFill>
                <a:latin typeface="Söhne Mono"/>
              </a:rPr>
              <a:t>,</a:t>
            </a:r>
            <a:r>
              <a:rPr lang="en-US" altLang="zh-TW" b="0" i="0" dirty="0">
                <a:solidFill>
                  <a:srgbClr val="00A67D"/>
                </a:solidFill>
                <a:effectLst/>
                <a:latin typeface="Söhne Mono"/>
              </a:rPr>
              <a:t>“0102“</a:t>
            </a:r>
          </a:p>
          <a:p>
            <a:r>
              <a:rPr lang="en-US" altLang="zh-TW" dirty="0"/>
              <a:t>Request b</a:t>
            </a:r>
            <a:r>
              <a:rPr lang="en-US" altLang="zh-TW" b="0" i="0" dirty="0">
                <a:effectLst/>
              </a:rPr>
              <a:t>inary</a:t>
            </a:r>
            <a:r>
              <a:rPr lang="en-US" altLang="zh-TW" b="0" i="0" dirty="0">
                <a:effectLst/>
                <a:latin typeface="Söhne Mono"/>
              </a:rPr>
              <a:t> </a:t>
            </a:r>
            <a:r>
              <a:rPr lang="en-US" altLang="zh-TW" b="0" i="0" dirty="0">
                <a:effectLst/>
              </a:rPr>
              <a:t>format</a:t>
            </a:r>
            <a:r>
              <a:rPr lang="en-US" altLang="zh-TW" b="0" i="0" dirty="0">
                <a:effectLst/>
                <a:latin typeface="Söhne Mono"/>
              </a:rPr>
              <a:t>: </a:t>
            </a:r>
            <a:r>
              <a:rPr lang="en-US" altLang="zh-TW" b="0" i="0" dirty="0">
                <a:solidFill>
                  <a:srgbClr val="DF3079"/>
                </a:solidFill>
                <a:effectLst/>
                <a:latin typeface="Söhne Mono"/>
              </a:rPr>
              <a:t>AT@SOCKWRITE:1,2</a:t>
            </a:r>
            <a:r>
              <a:rPr lang="en-US" altLang="zh-TW" dirty="0">
                <a:solidFill>
                  <a:srgbClr val="FF0000"/>
                </a:solidFill>
                <a:latin typeface="Söhne Mono"/>
              </a:rPr>
              <a:t>,</a:t>
            </a:r>
            <a:r>
              <a:rPr lang="en-US" altLang="zh-TW" b="0" i="0" dirty="0">
                <a:solidFill>
                  <a:srgbClr val="DF3079"/>
                </a:solidFill>
                <a:effectLst/>
                <a:latin typeface="Söhne Mono"/>
              </a:rPr>
              <a:t>1</a:t>
            </a:r>
            <a:r>
              <a:rPr lang="en-US" altLang="zh-TW" dirty="0">
                <a:solidFill>
                  <a:srgbClr val="FF0000"/>
                </a:solidFill>
                <a:latin typeface="Söhne Mono"/>
              </a:rPr>
              <a:t> </a:t>
            </a:r>
            <a:r>
              <a:rPr lang="en-US" altLang="zh-TW" b="0" i="0" dirty="0">
                <a:solidFill>
                  <a:srgbClr val="00A67D"/>
                </a:solidFill>
                <a:effectLst/>
                <a:latin typeface="Söhne Mono"/>
              </a:rPr>
              <a:t>“0000000100000010“</a:t>
            </a:r>
          </a:p>
          <a:p>
            <a:endParaRPr lang="en-US" altLang="zh-TW" b="0" i="0" dirty="0">
              <a:effectLst/>
              <a:latin typeface="Söhne Mono"/>
            </a:endParaRPr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F14FE6D-F45D-0A52-1781-86ED02049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647" y="3009255"/>
            <a:ext cx="7271815" cy="1187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7173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2D0F92-0B6A-A7FF-9F0E-2E1B8152E0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AT@SOCKCLOSE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E5B4809-7C0E-CE99-9D6B-088559A1DB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This command servers to close the specified socket</a:t>
            </a:r>
          </a:p>
          <a:p>
            <a:r>
              <a:rPr lang="en-US" altLang="zh-TW" dirty="0"/>
              <a:t>Not closing the socket is a burden on system resources</a:t>
            </a:r>
          </a:p>
          <a:p>
            <a:r>
              <a:rPr lang="en-US" altLang="zh-TW" dirty="0"/>
              <a:t>External processor can’t create socket</a:t>
            </a:r>
          </a:p>
          <a:p>
            <a:r>
              <a:rPr lang="en-US" altLang="zh-TW" dirty="0"/>
              <a:t>Command structure</a:t>
            </a:r>
          </a:p>
          <a:p>
            <a:pPr lvl="1"/>
            <a:r>
              <a:rPr lang="en-US" altLang="zh-TW" dirty="0"/>
              <a:t>AT@SOCKCLOSE=&lt;</a:t>
            </a:r>
            <a:r>
              <a:rPr lang="en-US" altLang="zh-TW" dirty="0" err="1"/>
              <a:t>socket_id</a:t>
            </a:r>
            <a:r>
              <a:rPr lang="en-US" altLang="zh-TW" dirty="0"/>
              <a:t>&gt;</a:t>
            </a:r>
          </a:p>
          <a:p>
            <a:pPr lvl="1"/>
            <a:r>
              <a:rPr lang="en-US" altLang="zh-TW" dirty="0"/>
              <a:t>AT@SOCKCLOSE?</a:t>
            </a:r>
          </a:p>
          <a:p>
            <a:pPr lvl="1"/>
            <a:r>
              <a:rPr lang="en-US" altLang="zh-TW" dirty="0"/>
              <a:t>AT@SOCKCLOSE=?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69680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41FA99-6B96-C2FD-A5A8-7D9BE2A83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AT@SOCKCLOSE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EE425CA-44ED-90DE-506E-DF67A4592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559" y="1124680"/>
            <a:ext cx="6510882" cy="266437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D20A829F-F045-13CD-F2DE-6C5D86C906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560" y="4005080"/>
            <a:ext cx="5582296" cy="11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5515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B884CC-0F9B-57C0-A682-1A04E90D0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AT@SOCKCLOSE</a:t>
            </a: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11ABD764-A2D0-C060-A469-12F306EC7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2692" y="602435"/>
            <a:ext cx="3938616" cy="5653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1113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F21610-1D67-1F85-8D11-CF726ADB15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References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482CAFE-2BF3-8120-CA95-764A5E0359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AT Command Guide</a:t>
            </a:r>
          </a:p>
          <a:p>
            <a:r>
              <a:rPr lang="en-US" altLang="zh-TW" dirty="0"/>
              <a:t>mdm9607/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184083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B8E54A-2BD7-5F9D-20A5-E9019D0325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80660" y="2492870"/>
            <a:ext cx="7417128" cy="581025"/>
          </a:xfrm>
        </p:spPr>
        <p:txBody>
          <a:bodyPr/>
          <a:lstStyle/>
          <a:p>
            <a:r>
              <a:rPr lang="en-US" altLang="zh-TW" dirty="0"/>
              <a:t>Thank you for your attention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64315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B7F594-8DAC-2434-D49C-91506E0102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D0AD266-9418-1EE4-0B31-0E4A69D6F8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Roadmap</a:t>
            </a:r>
          </a:p>
          <a:p>
            <a:r>
              <a:rPr lang="en-US" altLang="zh-TW" dirty="0"/>
              <a:t>AT@SOCKREAD</a:t>
            </a:r>
          </a:p>
          <a:p>
            <a:r>
              <a:rPr lang="en-US" altLang="zh-TW" dirty="0"/>
              <a:t>AT@SOCKDATA</a:t>
            </a:r>
          </a:p>
          <a:p>
            <a:r>
              <a:rPr lang="en-US" altLang="zh-TW" dirty="0"/>
              <a:t>AT@SOCKWRITE</a:t>
            </a:r>
          </a:p>
          <a:p>
            <a:r>
              <a:rPr lang="en-US" altLang="zh-TW" dirty="0"/>
              <a:t>AT@SOCKCLOSE</a:t>
            </a:r>
          </a:p>
          <a:p>
            <a:r>
              <a:rPr lang="en-US" altLang="zh-TW" dirty="0"/>
              <a:t>References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504298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4549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EE267D-0D77-C06A-102F-867ABB30A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Roadmap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18E7F29-B2B8-2F5D-33E8-421960F98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90" y="990700"/>
            <a:ext cx="4763796" cy="48766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C863544B-4025-FEFC-2029-EA91582AA7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20" y="1621618"/>
            <a:ext cx="3700490" cy="3614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58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DA6469-6711-279C-2EF6-435A875D47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AT@SOCKREAD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246C504-E829-75F2-CCFE-0BDD35AD00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This command servers to read the data stored in the buffer of the specified socket</a:t>
            </a:r>
          </a:p>
          <a:p>
            <a:r>
              <a:rPr lang="en-US" altLang="zh-TW" dirty="0"/>
              <a:t>Max payload length is 1500 </a:t>
            </a:r>
          </a:p>
          <a:p>
            <a:r>
              <a:rPr lang="en-US" altLang="zh-TW" dirty="0"/>
              <a:t>Command structure</a:t>
            </a:r>
          </a:p>
          <a:p>
            <a:pPr lvl="1"/>
            <a:r>
              <a:rPr lang="en-US" altLang="zh-TW" dirty="0"/>
              <a:t>AT@SOCKEREAD=&lt;</a:t>
            </a:r>
            <a:r>
              <a:rPr lang="en-US" altLang="zh-TW" dirty="0" err="1"/>
              <a:t>socket_id</a:t>
            </a:r>
            <a:r>
              <a:rPr lang="en-US" altLang="zh-TW" dirty="0"/>
              <a:t>&gt;,&lt;</a:t>
            </a:r>
            <a:r>
              <a:rPr lang="en-US" altLang="zh-TW" dirty="0" err="1"/>
              <a:t>max_length</a:t>
            </a:r>
            <a:r>
              <a:rPr lang="en-US" altLang="zh-TW" dirty="0"/>
              <a:t>&gt;,[</a:t>
            </a:r>
            <a:r>
              <a:rPr lang="en-US" altLang="zh-TW" dirty="0" err="1"/>
              <a:t>binary_form</a:t>
            </a:r>
            <a:r>
              <a:rPr lang="en-US" altLang="zh-TW" dirty="0"/>
              <a:t>]</a:t>
            </a:r>
          </a:p>
          <a:p>
            <a:pPr lvl="1"/>
            <a:r>
              <a:rPr lang="en-US" altLang="zh-TW" dirty="0"/>
              <a:t>AT@SOCKREAD?</a:t>
            </a:r>
          </a:p>
          <a:p>
            <a:pPr lvl="1"/>
            <a:r>
              <a:rPr lang="en-US" altLang="zh-TW" dirty="0"/>
              <a:t>AT@SOCKREAD=?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56904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7F9BD3-4369-55DF-76CE-162BE0F1E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AT@SOCKREAD</a:t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69FD97E-87B6-E552-9903-BBAEA78AA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00" y="764630"/>
            <a:ext cx="5312770" cy="3671183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EE5D7C1F-806E-BF2A-7901-B74E1FB04D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00" y="4597193"/>
            <a:ext cx="4520808" cy="144020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E1E53BDB-F2AE-E05B-AB60-4D86EBAC7E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4816" y="5805330"/>
            <a:ext cx="801393" cy="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691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A719DD-5450-5826-77F8-19D5B7FB5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AT@SOCKREAD</a:t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AF92970-3471-2240-CEED-C895C4C8D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196" y="907238"/>
            <a:ext cx="7829607" cy="5043524"/>
          </a:xfrm>
          <a:prstGeom prst="rect">
            <a:avLst/>
          </a:prstGeom>
        </p:spPr>
      </p:pic>
      <p:sp>
        <p:nvSpPr>
          <p:cNvPr id="7" name="箭號: 向下 6">
            <a:extLst>
              <a:ext uri="{FF2B5EF4-FFF2-40B4-BE49-F238E27FC236}">
                <a16:creationId xmlns:a16="http://schemas.microsoft.com/office/drawing/2014/main" id="{EA062280-A6FE-989D-D48B-9929096BB807}"/>
              </a:ext>
            </a:extLst>
          </p:cNvPr>
          <p:cNvSpPr/>
          <p:nvPr/>
        </p:nvSpPr>
        <p:spPr bwMode="auto">
          <a:xfrm>
            <a:off x="3563860" y="836640"/>
            <a:ext cx="288040" cy="288040"/>
          </a:xfrm>
          <a:prstGeom prst="downArrow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8569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DA6469-6711-279C-2EF6-435A875D47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AT@SOCKREAD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246C504-E829-75F2-CCFE-0BDD35AD00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950" y="1084412"/>
            <a:ext cx="8528050" cy="3849687"/>
          </a:xfrm>
        </p:spPr>
        <p:txBody>
          <a:bodyPr/>
          <a:lstStyle/>
          <a:p>
            <a:r>
              <a:rPr lang="en-US" altLang="zh-TW" dirty="0"/>
              <a:t>Response hex format: </a:t>
            </a:r>
            <a:r>
              <a:rPr lang="en-US" altLang="zh-TW" b="0" i="0" dirty="0">
                <a:solidFill>
                  <a:srgbClr val="DF3079"/>
                </a:solidFill>
                <a:effectLst/>
                <a:latin typeface="Söhne Mono"/>
              </a:rPr>
              <a:t>@SOCKREAD:2</a:t>
            </a:r>
            <a:r>
              <a:rPr lang="en-US" altLang="zh-TW" b="0" i="0" dirty="0">
                <a:solidFill>
                  <a:srgbClr val="FFFFFF"/>
                </a:solidFill>
                <a:effectLst/>
                <a:latin typeface="Söhne Mono"/>
              </a:rPr>
              <a:t>,</a:t>
            </a:r>
            <a:r>
              <a:rPr lang="en-US" altLang="zh-TW" b="0" i="0" dirty="0">
                <a:solidFill>
                  <a:srgbClr val="00A67D"/>
                </a:solidFill>
                <a:effectLst/>
                <a:latin typeface="Söhne Mono"/>
              </a:rPr>
              <a:t>“0102“</a:t>
            </a:r>
          </a:p>
          <a:p>
            <a:r>
              <a:rPr lang="en-US" altLang="zh-TW" dirty="0"/>
              <a:t>Response binary format: </a:t>
            </a:r>
            <a:r>
              <a:rPr lang="en-US" altLang="zh-TW" b="0" i="0" dirty="0">
                <a:solidFill>
                  <a:srgbClr val="DF3079"/>
                </a:solidFill>
                <a:effectLst/>
                <a:latin typeface="Söhne Mono"/>
              </a:rPr>
              <a:t>@SOCKREAD:2</a:t>
            </a:r>
            <a:r>
              <a:rPr lang="en-US" altLang="zh-TW" b="0" i="0" dirty="0">
                <a:solidFill>
                  <a:srgbClr val="FFFFFF"/>
                </a:solidFill>
                <a:effectLst/>
                <a:latin typeface="Söhne Mono"/>
              </a:rPr>
              <a:t>,</a:t>
            </a:r>
            <a:r>
              <a:rPr lang="en-US" altLang="zh-TW" b="0" i="0" dirty="0">
                <a:solidFill>
                  <a:srgbClr val="00A67D"/>
                </a:solidFill>
                <a:effectLst/>
                <a:latin typeface="Söhne Mono"/>
              </a:rPr>
              <a:t>“0000000100000010“</a:t>
            </a:r>
          </a:p>
          <a:p>
            <a:pPr lvl="1"/>
            <a:r>
              <a:rPr lang="en-US" altLang="zh-TW" dirty="0">
                <a:solidFill>
                  <a:schemeClr val="tx1"/>
                </a:solidFill>
              </a:rPr>
              <a:t>* </a:t>
            </a:r>
            <a:r>
              <a:rPr lang="en-US" altLang="zh-TW" b="1" dirty="0">
                <a:solidFill>
                  <a:schemeClr val="tx1"/>
                </a:solidFill>
              </a:rPr>
              <a:t>no implementation in code</a:t>
            </a:r>
          </a:p>
          <a:p>
            <a:pPr lvl="1"/>
            <a:r>
              <a:rPr lang="en-US" altLang="zh-TW" dirty="0">
                <a:solidFill>
                  <a:schemeClr val="tx1"/>
                </a:solidFill>
              </a:rPr>
              <a:t>Can be too long</a:t>
            </a:r>
          </a:p>
          <a:p>
            <a:pPr lvl="1"/>
            <a:r>
              <a:rPr lang="en-US" altLang="zh-TW" dirty="0">
                <a:solidFill>
                  <a:schemeClr val="tx1"/>
                </a:solidFill>
              </a:rPr>
              <a:t>MCU will need extra time to process it (not efficient)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8398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DA6469-6711-279C-2EF6-435A875D47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AT@SOCKDATA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246C504-E829-75F2-CCFE-0BDD35AD00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This command serves to query the data stored in the buffer of the specified socket</a:t>
            </a:r>
          </a:p>
          <a:p>
            <a:r>
              <a:rPr lang="en-US" altLang="zh-TW" dirty="0"/>
              <a:t>External processor </a:t>
            </a:r>
            <a:r>
              <a:rPr lang="en-US" altLang="zh-TW" b="1" dirty="0"/>
              <a:t>actively</a:t>
            </a:r>
            <a:r>
              <a:rPr lang="en-US" altLang="zh-TW" dirty="0"/>
              <a:t> asks for information</a:t>
            </a:r>
          </a:p>
          <a:p>
            <a:r>
              <a:rPr lang="en-US" altLang="zh-TW" dirty="0"/>
              <a:t>Command structure</a:t>
            </a:r>
          </a:p>
          <a:p>
            <a:pPr lvl="1"/>
            <a:r>
              <a:rPr lang="en-US" altLang="zh-TW" dirty="0"/>
              <a:t>AT@SOCKDATA</a:t>
            </a:r>
          </a:p>
          <a:p>
            <a:pPr lvl="1"/>
            <a:r>
              <a:rPr lang="en-US" altLang="zh-TW" dirty="0"/>
              <a:t>AT@SOCKDATA?</a:t>
            </a:r>
          </a:p>
          <a:p>
            <a:pPr lvl="1"/>
            <a:r>
              <a:rPr lang="en-US" altLang="zh-TW" dirty="0"/>
              <a:t>AT@SOCKDATA=?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37855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B66AF2-CEE5-2280-3098-A255E66D3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AT@SOCKDATA</a:t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3D49FB0-8B08-6A16-6A4E-07440414D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540" y="1052670"/>
            <a:ext cx="6685792" cy="273638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1D3BA729-E459-731C-6E5D-E443402119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550" y="3933070"/>
            <a:ext cx="6176134" cy="1782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779680"/>
      </p:ext>
    </p:extLst>
  </p:cSld>
  <p:clrMapOvr>
    <a:masterClrMapping/>
  </p:clrMapOvr>
</p:sld>
</file>

<file path=ppt/theme/theme1.xml><?xml version="1.0" encoding="utf-8"?>
<a:theme xmlns:a="http://schemas.openxmlformats.org/drawingml/2006/main" name="8_Standarddesign">
  <a:themeElements>
    <a:clrScheme name="Standarddesign 1">
      <a:dk1>
        <a:srgbClr val="000000"/>
      </a:dk1>
      <a:lt1>
        <a:srgbClr val="FFFFFF"/>
      </a:lt1>
      <a:dk2>
        <a:srgbClr val="4C7013"/>
      </a:dk2>
      <a:lt2>
        <a:srgbClr val="0061B2"/>
      </a:lt2>
      <a:accent1>
        <a:srgbClr val="FEA501"/>
      </a:accent1>
      <a:accent2>
        <a:srgbClr val="C8A058"/>
      </a:accent2>
      <a:accent3>
        <a:srgbClr val="FFFFFF"/>
      </a:accent3>
      <a:accent4>
        <a:srgbClr val="000000"/>
      </a:accent4>
      <a:accent5>
        <a:srgbClr val="FECFAA"/>
      </a:accent5>
      <a:accent6>
        <a:srgbClr val="B5914F"/>
      </a:accent6>
      <a:hlink>
        <a:srgbClr val="C40505"/>
      </a:hlink>
      <a:folHlink>
        <a:srgbClr val="919191"/>
      </a:folHlink>
    </a:clrScheme>
    <a:fontScheme name="Standard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4C7013"/>
        </a:dk2>
        <a:lt2>
          <a:srgbClr val="0061B2"/>
        </a:lt2>
        <a:accent1>
          <a:srgbClr val="FEA501"/>
        </a:accent1>
        <a:accent2>
          <a:srgbClr val="C8A058"/>
        </a:accent2>
        <a:accent3>
          <a:srgbClr val="FFFFFF"/>
        </a:accent3>
        <a:accent4>
          <a:srgbClr val="000000"/>
        </a:accent4>
        <a:accent5>
          <a:srgbClr val="FECFAA"/>
        </a:accent5>
        <a:accent6>
          <a:srgbClr val="B5914F"/>
        </a:accent6>
        <a:hlink>
          <a:srgbClr val="C40505"/>
        </a:hlink>
        <a:folHlink>
          <a:srgbClr val="91919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212457</TotalTime>
  <Words>337</Words>
  <Application>Microsoft Office PowerPoint</Application>
  <PresentationFormat>如螢幕大小 (4:3)</PresentationFormat>
  <Paragraphs>66</Paragraphs>
  <Slides>20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6" baseType="lpstr">
      <vt:lpstr>Söhne Mono</vt:lpstr>
      <vt:lpstr>Arial</vt:lpstr>
      <vt:lpstr>Arial Black</vt:lpstr>
      <vt:lpstr>Tahoma</vt:lpstr>
      <vt:lpstr>Wingdings</vt:lpstr>
      <vt:lpstr>8_Standarddesign</vt:lpstr>
      <vt:lpstr>AT Command for Socket 2/2</vt:lpstr>
      <vt:lpstr>Outline</vt:lpstr>
      <vt:lpstr>Roadmap</vt:lpstr>
      <vt:lpstr>AT@SOCKREAD </vt:lpstr>
      <vt:lpstr>AT@SOCKREAD </vt:lpstr>
      <vt:lpstr>AT@SOCKREAD </vt:lpstr>
      <vt:lpstr>AT@SOCKREAD </vt:lpstr>
      <vt:lpstr>AT@SOCKDATA </vt:lpstr>
      <vt:lpstr>AT@SOCKDATA </vt:lpstr>
      <vt:lpstr>AT@SOCKDATA </vt:lpstr>
      <vt:lpstr>AT@SOCKWRITE</vt:lpstr>
      <vt:lpstr>AT@SOCKWRITE</vt:lpstr>
      <vt:lpstr>AT@SOCKWRITE</vt:lpstr>
      <vt:lpstr>AT@SOCKWRITE</vt:lpstr>
      <vt:lpstr>AT@SOCKCLOSE</vt:lpstr>
      <vt:lpstr>AT@SOCKCLOSE</vt:lpstr>
      <vt:lpstr>AT@SOCKCLOSE</vt:lpstr>
      <vt:lpstr>References</vt:lpstr>
      <vt:lpstr>Thank you for your attention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wnc</dc:creator>
  <cp:lastModifiedBy>浩為 林</cp:lastModifiedBy>
  <cp:revision>19046</cp:revision>
  <dcterms:created xsi:type="dcterms:W3CDTF">2005-08-30T06:25:22Z</dcterms:created>
  <dcterms:modified xsi:type="dcterms:W3CDTF">2023-11-16T14:21:22Z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PSDescription">
    <vt:lpwstr>新版Company Profile</vt:lpwstr>
  </property>
  <property fmtid="{D5CDD505-2E9C-101B-9397-08002B2CF9AE}" pid="3" name="Owner">
    <vt:lpwstr/>
  </property>
  <property fmtid="{D5CDD505-2E9C-101B-9397-08002B2CF9AE}" pid="4" name="Status">
    <vt:lpwstr/>
  </property>
</Properties>
</file>