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22"/>
  </p:notesMasterIdLst>
  <p:handoutMasterIdLst>
    <p:handoutMasterId r:id="rId23"/>
  </p:handoutMasterIdLst>
  <p:sldIdLst>
    <p:sldId id="974" r:id="rId2"/>
    <p:sldId id="1043" r:id="rId3"/>
    <p:sldId id="1044" r:id="rId4"/>
    <p:sldId id="1042" r:id="rId5"/>
    <p:sldId id="1048" r:id="rId6"/>
    <p:sldId id="1049" r:id="rId7"/>
    <p:sldId id="1045" r:id="rId8"/>
    <p:sldId id="1046" r:id="rId9"/>
    <p:sldId id="1050" r:id="rId10"/>
    <p:sldId id="1051" r:id="rId11"/>
    <p:sldId id="1053" r:id="rId12"/>
    <p:sldId id="1052" r:id="rId13"/>
    <p:sldId id="1055" r:id="rId14"/>
    <p:sldId id="1054" r:id="rId15"/>
    <p:sldId id="1056" r:id="rId16"/>
    <p:sldId id="1057" r:id="rId17"/>
    <p:sldId id="1058" r:id="rId18"/>
    <p:sldId id="1060" r:id="rId19"/>
    <p:sldId id="1059" r:id="rId20"/>
    <p:sldId id="1041" r:id="rId21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3500" autoAdjust="0"/>
  </p:normalViewPr>
  <p:slideViewPr>
    <p:cSldViewPr>
      <p:cViewPr varScale="1">
        <p:scale>
          <a:sx n="88" d="100"/>
          <a:sy n="88" d="100"/>
        </p:scale>
        <p:origin x="1026" y="57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>
                <a:ln>
                  <a:noFill/>
                </a:ln>
                <a:effectLst/>
                <a:ea typeface="新細明體" pitchFamily="18" charset="-120"/>
              </a:rPr>
              <a:t>AT Command for Socket 2/2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Zach Lin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2023/11/16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D3AA8-8ADA-796A-9E0C-EB35E43D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F20825-B673-F04F-87BD-A451A3C8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484730"/>
            <a:ext cx="5562960" cy="11562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AEA98C-1186-22DA-EBE5-5890910B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3522464"/>
            <a:ext cx="6480900" cy="14193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7DE891-C87F-3623-AB2B-6634953A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876" y="1196690"/>
            <a:ext cx="1728240" cy="36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D0925-CD7E-D8D3-659D-5A7F7AF3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1359D-A11B-F986-3E84-CFC75D7AC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serves to write data to the specified socket</a:t>
            </a:r>
          </a:p>
          <a:p>
            <a:r>
              <a:rPr lang="en-US" altLang="zh-TW" dirty="0"/>
              <a:t>Max payload length is 1500 (why 1500?)</a:t>
            </a:r>
          </a:p>
          <a:p>
            <a:r>
              <a:rPr lang="en-US" altLang="zh-TW" dirty="0"/>
              <a:t>Support hex &amp; binary format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AT@SOCKWRITE=&lt;</a:t>
            </a:r>
            <a:r>
              <a:rPr lang="en-US" altLang="zh-TW" dirty="0" err="1"/>
              <a:t>socket_id</a:t>
            </a:r>
            <a:r>
              <a:rPr lang="en-US" altLang="zh-TW" dirty="0"/>
              <a:t>&gt;,&lt;</a:t>
            </a:r>
            <a:r>
              <a:rPr lang="en-US" altLang="zh-TW" dirty="0" err="1"/>
              <a:t>write_bytes</a:t>
            </a:r>
            <a:r>
              <a:rPr lang="en-US" altLang="zh-TW" dirty="0"/>
              <a:t>&gt;,&lt;data&gt;</a:t>
            </a:r>
          </a:p>
          <a:p>
            <a:pPr lvl="1"/>
            <a:r>
              <a:rPr lang="en-US" altLang="zh-TW" dirty="0"/>
              <a:t>AT@SOCKWRITE=&lt;</a:t>
            </a:r>
            <a:r>
              <a:rPr lang="en-US" altLang="zh-TW" dirty="0" err="1"/>
              <a:t>socket_id</a:t>
            </a:r>
            <a:r>
              <a:rPr lang="en-US" altLang="zh-TW" dirty="0"/>
              <a:t>&gt;,1&lt;CR&gt;&lt;data&gt;</a:t>
            </a:r>
          </a:p>
          <a:p>
            <a:pPr lvl="1"/>
            <a:r>
              <a:rPr lang="en-US" altLang="zh-TW" dirty="0"/>
              <a:t>AT@SOCKWRITE?</a:t>
            </a:r>
          </a:p>
          <a:p>
            <a:pPr lvl="1"/>
            <a:r>
              <a:rPr lang="en-US" altLang="zh-TW" dirty="0"/>
              <a:t>AT@SOCKWRITE=?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708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47816-E449-6131-5FCB-4EBCFC99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2D7F4-707B-230B-DBC7-F0A8D816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0" y="836640"/>
            <a:ext cx="4910032" cy="31684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703B80-81CF-3522-5D6B-1C2D6B2F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96" y="4149100"/>
            <a:ext cx="4392610" cy="22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62125-CE11-A81D-1F50-386ED398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1BD6EB-012C-F1F2-7FA5-28EF5CF1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6" y="897712"/>
            <a:ext cx="7267628" cy="5062575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34C48AA4-E344-2470-324D-ACB11216E5CC}"/>
              </a:ext>
            </a:extLst>
          </p:cNvPr>
          <p:cNvSpPr/>
          <p:nvPr/>
        </p:nvSpPr>
        <p:spPr bwMode="auto">
          <a:xfrm>
            <a:off x="3203810" y="798937"/>
            <a:ext cx="288040" cy="288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0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45C9-D941-D7BA-22F6-51BB61437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EA5F81-D9B4-1067-5B9C-9F20E7CB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Request hex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AT@SOCKWRITE:1,2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“0102“</a:t>
            </a:r>
          </a:p>
          <a:p>
            <a:r>
              <a:rPr lang="en-US" altLang="zh-TW" dirty="0"/>
              <a:t>Request b</a:t>
            </a:r>
            <a:r>
              <a:rPr lang="en-US" altLang="zh-TW" b="0" i="0" dirty="0">
                <a:effectLst/>
              </a:rPr>
              <a:t>inary</a:t>
            </a:r>
            <a:r>
              <a:rPr lang="en-US" altLang="zh-TW" b="0" i="0" dirty="0">
                <a:effectLst/>
                <a:latin typeface="Söhne Mono"/>
              </a:rPr>
              <a:t> </a:t>
            </a:r>
            <a:r>
              <a:rPr lang="en-US" altLang="zh-TW" b="0" i="0" dirty="0">
                <a:effectLst/>
              </a:rPr>
              <a:t>format</a:t>
            </a:r>
            <a:r>
              <a:rPr lang="en-US" altLang="zh-TW" b="0" i="0" dirty="0">
                <a:effectLst/>
                <a:latin typeface="Söhne Mono"/>
              </a:rPr>
              <a:t>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AT@SOCKWRITE:1,2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,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“0000000100000010“</a:t>
            </a:r>
          </a:p>
          <a:p>
            <a:endParaRPr lang="en-US" altLang="zh-TW" b="0" i="0" dirty="0">
              <a:effectLst/>
              <a:latin typeface="Söhne Mono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14FE6D-F45D-0A52-1781-86ED0204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7" y="3009255"/>
            <a:ext cx="7271815" cy="11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1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0F92-0B6A-A7FF-9F0E-2E1B8152E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5B4809-7C0E-CE99-9D6B-088559A1D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close the specified socket</a:t>
            </a:r>
          </a:p>
          <a:p>
            <a:r>
              <a:rPr lang="en-US" altLang="zh-TW" dirty="0"/>
              <a:t>Not closing the socket is a burden on system resources</a:t>
            </a:r>
          </a:p>
          <a:p>
            <a:r>
              <a:rPr lang="en-US" altLang="zh-TW" dirty="0"/>
              <a:t>External processor can’t create socket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AT@SOCKCLOSE=&lt;</a:t>
            </a:r>
            <a:r>
              <a:rPr lang="en-US" altLang="zh-TW" dirty="0" err="1"/>
              <a:t>socket_id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AT@SOCKCLOSE?</a:t>
            </a:r>
          </a:p>
          <a:p>
            <a:pPr lvl="1"/>
            <a:r>
              <a:rPr lang="en-US" altLang="zh-TW" dirty="0"/>
              <a:t>AT@SOCKCLOSE=?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6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1FA99-6B96-C2FD-A5A8-7D9BE2A8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E425CA-44ED-90DE-506E-DF67A459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59" y="1124680"/>
            <a:ext cx="6510882" cy="26643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0A829F-F045-13CD-F2DE-6C5D86C9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60" y="4005080"/>
            <a:ext cx="5582296" cy="11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884CC-0F9B-57C0-A682-1A04E90D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ABD764-A2D0-C060-A469-12F306EC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92" y="602435"/>
            <a:ext cx="3938616" cy="56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21610-1D67-1F85-8D11-CF726ADB1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2CAFE-2BF3-8120-CA95-764A5E03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AT Command Guide</a:t>
            </a:r>
          </a:p>
          <a:p>
            <a:r>
              <a:rPr lang="en-US" altLang="zh-TW" dirty="0"/>
              <a:t>mdm9607/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40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8E54A-2BD7-5F9D-20A5-E9019D03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660" y="2492870"/>
            <a:ext cx="7417128" cy="581025"/>
          </a:xfrm>
        </p:spPr>
        <p:txBody>
          <a:bodyPr/>
          <a:lstStyle/>
          <a:p>
            <a:r>
              <a:rPr lang="en-US" altLang="zh-TW" dirty="0"/>
              <a:t>Thank you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3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7F594-8DAC-2434-D49C-91506E010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0AD266-9418-1EE4-0B31-0E4A69D6F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  <a:p>
            <a:r>
              <a:rPr lang="en-US" altLang="zh-TW" dirty="0"/>
              <a:t>AT@SOCKREAD</a:t>
            </a:r>
          </a:p>
          <a:p>
            <a:r>
              <a:rPr lang="en-US" altLang="zh-TW" dirty="0"/>
              <a:t>AT@SOCKDATA</a:t>
            </a:r>
          </a:p>
          <a:p>
            <a:r>
              <a:rPr lang="en-US" altLang="zh-TW" dirty="0"/>
              <a:t>AT@SOCKWRITE</a:t>
            </a:r>
          </a:p>
          <a:p>
            <a:r>
              <a:rPr lang="en-US" altLang="zh-TW" dirty="0"/>
              <a:t>AT@SOCKCLOSE</a:t>
            </a:r>
          </a:p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42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267D-0D77-C06A-102F-867ABB30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8E7F29-B2B8-2F5D-33E8-421960F9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02" y="990700"/>
            <a:ext cx="4763796" cy="48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read the data stored in the buffer of the specified socket</a:t>
            </a:r>
          </a:p>
          <a:p>
            <a:r>
              <a:rPr lang="en-US" altLang="zh-TW" dirty="0"/>
              <a:t>Max payload length is 1500 (why 1500?)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AT@SOCKEREAD=&lt;</a:t>
            </a:r>
            <a:r>
              <a:rPr lang="en-US" altLang="zh-TW" dirty="0" err="1"/>
              <a:t>socket_id</a:t>
            </a:r>
            <a:r>
              <a:rPr lang="en-US" altLang="zh-TW" dirty="0"/>
              <a:t>&gt;,&lt;</a:t>
            </a:r>
            <a:r>
              <a:rPr lang="en-US" altLang="zh-TW" dirty="0" err="1"/>
              <a:t>max_length</a:t>
            </a:r>
            <a:r>
              <a:rPr lang="en-US" altLang="zh-TW" dirty="0"/>
              <a:t>&gt;,[</a:t>
            </a:r>
            <a:r>
              <a:rPr lang="en-US" altLang="zh-TW" dirty="0" err="1"/>
              <a:t>binary_form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AT@SOCKREAD?</a:t>
            </a:r>
          </a:p>
          <a:p>
            <a:pPr lvl="1"/>
            <a:r>
              <a:rPr lang="en-US" altLang="zh-TW" dirty="0"/>
              <a:t>AT@SOCKREAD=?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9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9BD3-4369-55DF-76CE-162BE0F1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FD97E-87B6-E552-9903-BBAEA78A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00" y="764630"/>
            <a:ext cx="5312770" cy="36711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5D7C1F-806E-BF2A-7901-B74E1FB0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4597193"/>
            <a:ext cx="4520808" cy="1440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E53BDB-F2AE-E05B-AB60-4D86EBAC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16" y="5805330"/>
            <a:ext cx="801393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719DD-5450-5826-77F8-19D5B7F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F92970-3471-2240-CEED-C895C4C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6" y="907238"/>
            <a:ext cx="7829607" cy="5043524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EA062280-A6FE-989D-D48B-9929096BB807}"/>
              </a:ext>
            </a:extLst>
          </p:cNvPr>
          <p:cNvSpPr/>
          <p:nvPr/>
        </p:nvSpPr>
        <p:spPr bwMode="auto">
          <a:xfrm>
            <a:off x="3563860" y="836640"/>
            <a:ext cx="288040" cy="288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8528050" cy="3849687"/>
          </a:xfrm>
        </p:spPr>
        <p:txBody>
          <a:bodyPr/>
          <a:lstStyle/>
          <a:p>
            <a:r>
              <a:rPr lang="en-US" altLang="zh-TW" dirty="0"/>
              <a:t>Response hex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@SOCKREAD:2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“0102“</a:t>
            </a:r>
          </a:p>
          <a:p>
            <a:r>
              <a:rPr lang="en-US" altLang="zh-TW" dirty="0"/>
              <a:t>Response binary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@SOCKREAD:2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“0000000100000010“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* </a:t>
            </a:r>
            <a:r>
              <a:rPr lang="en-US" altLang="zh-TW" b="1" dirty="0">
                <a:solidFill>
                  <a:schemeClr val="tx1"/>
                </a:solidFill>
              </a:rPr>
              <a:t>no implementation in code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be too long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MCU will need extra time to process it (not efficient)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9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serves to query the data stored in the buffer of the specified socket</a:t>
            </a:r>
          </a:p>
          <a:p>
            <a:r>
              <a:rPr lang="en-US" altLang="zh-TW" dirty="0"/>
              <a:t>External processor </a:t>
            </a:r>
            <a:r>
              <a:rPr lang="en-US" altLang="zh-TW" b="1" dirty="0"/>
              <a:t>actively</a:t>
            </a:r>
            <a:r>
              <a:rPr lang="en-US" altLang="zh-TW" dirty="0"/>
              <a:t> asks for information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AT@SOCKDATA</a:t>
            </a:r>
          </a:p>
          <a:p>
            <a:pPr lvl="1"/>
            <a:r>
              <a:rPr lang="en-US" altLang="zh-TW" dirty="0"/>
              <a:t>AT@SOCKDATA?</a:t>
            </a:r>
          </a:p>
          <a:p>
            <a:pPr lvl="1"/>
            <a:r>
              <a:rPr lang="en-US" altLang="zh-TW" dirty="0"/>
              <a:t>AT@SOCKDATA=?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8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66AF2-CEE5-2280-3098-A255E66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D49FB0-8B08-6A16-6A4E-07440414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0" y="1052670"/>
            <a:ext cx="6685792" cy="27363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3BA729-E459-731C-6E5D-E4434021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0" y="3933070"/>
            <a:ext cx="6176134" cy="17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9680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212321</TotalTime>
  <Words>345</Words>
  <Application>Microsoft Office PowerPoint</Application>
  <PresentationFormat>如螢幕大小 (4:3)</PresentationFormat>
  <Paragraphs>66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Söhne Mono</vt:lpstr>
      <vt:lpstr>Arial</vt:lpstr>
      <vt:lpstr>Arial Black</vt:lpstr>
      <vt:lpstr>Tahoma</vt:lpstr>
      <vt:lpstr>Wingdings</vt:lpstr>
      <vt:lpstr>8_Standarddesign</vt:lpstr>
      <vt:lpstr>AT Command for Socket 2/2</vt:lpstr>
      <vt:lpstr>Outline</vt:lpstr>
      <vt:lpstr>Roadmap</vt:lpstr>
      <vt:lpstr>AT@SOCKREAD </vt:lpstr>
      <vt:lpstr>AT@SOCKREAD </vt:lpstr>
      <vt:lpstr>AT@SOCKREAD </vt:lpstr>
      <vt:lpstr>AT@SOCKREAD </vt:lpstr>
      <vt:lpstr>AT@SOCKDATA </vt:lpstr>
      <vt:lpstr>AT@SOCKDATA </vt:lpstr>
      <vt:lpstr>AT@SOCKDATA </vt:lpstr>
      <vt:lpstr>AT@SOCKWRITE</vt:lpstr>
      <vt:lpstr>AT@SOCKWRITE</vt:lpstr>
      <vt:lpstr>AT@SOCKWRITE</vt:lpstr>
      <vt:lpstr>AT@SOCKWRITE</vt:lpstr>
      <vt:lpstr>AT@SOCKCLOSE</vt:lpstr>
      <vt:lpstr>AT@SOCKCLOSE</vt:lpstr>
      <vt:lpstr>AT@SOCKCLOSE</vt:lpstr>
      <vt:lpstr>References</vt:lpstr>
      <vt:lpstr>Thank you for your attention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19044</cp:revision>
  <dcterms:created xsi:type="dcterms:W3CDTF">2005-08-30T06:25:22Z</dcterms:created>
  <dcterms:modified xsi:type="dcterms:W3CDTF">2023-11-12T03:21:27Z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