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3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839A-F2B5-47A1-B862-C21468A876DE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B1603-BDCE-428A-87AF-824493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1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https://mileslin.github.io/2017/07/Angular-CLI-%E5%AF%A6%E7%94%A8%E5%B0%8F%E6%8A%80%E5%B7%A7-3/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1603-BDCE-428A-87AF-824493A864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81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https://www.npmjs.com/package/angular-font-awesome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1603-BDCE-428A-87AF-824493A864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6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6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9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3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62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233F-5736-415C-B309-387B11CB5779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92FF-286D-465C-BA68-7DCEA5135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18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.angular-</a:t>
            </a:r>
            <a:r>
              <a:rPr lang="en-US" altLang="zh-TW" dirty="0" err="1" smtClean="0"/>
              <a:t>cli.json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用來設定</a:t>
            </a:r>
            <a:r>
              <a:rPr lang="en-US" altLang="zh-TW" dirty="0" smtClean="0"/>
              <a:t>angular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defaults </a:t>
            </a:r>
            <a:r>
              <a:rPr lang="zh-TW" altLang="en-US" dirty="0" smtClean="0"/>
              <a:t>就可以定義 在執行指令</a:t>
            </a:r>
            <a:r>
              <a:rPr lang="en-US" altLang="zh-TW" dirty="0" smtClean="0"/>
              <a:t>(ng generate)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default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>ng</a:t>
            </a:r>
            <a:r>
              <a:rPr lang="zh-TW" altLang="en-US" dirty="0" smtClean="0"/>
              <a:t> </a:t>
            </a:r>
            <a:r>
              <a:rPr lang="en-US" altLang="zh-TW" dirty="0" smtClean="0"/>
              <a:t>g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(component)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ng</a:t>
            </a:r>
            <a:r>
              <a:rPr lang="zh-TW" altLang="en-US" dirty="0" smtClean="0"/>
              <a:t> </a:t>
            </a:r>
            <a:r>
              <a:rPr lang="en-US" altLang="zh-TW" dirty="0" smtClean="0"/>
              <a:t>g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(service)</a:t>
            </a:r>
          </a:p>
          <a:p>
            <a:pPr lvl="1"/>
            <a:r>
              <a:rPr lang="en-US" altLang="zh-TW" dirty="0" smtClean="0"/>
              <a:t>Spec: </a:t>
            </a:r>
            <a:r>
              <a:rPr lang="zh-TW" altLang="en-US" dirty="0" smtClean="0"/>
              <a:t>要不要長</a:t>
            </a:r>
            <a:r>
              <a:rPr lang="en-US" altLang="zh-TW" dirty="0" err="1" smtClean="0"/>
              <a:t>spec.ts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(UT)</a:t>
            </a:r>
          </a:p>
          <a:p>
            <a:pPr lvl="1"/>
            <a:r>
              <a:rPr lang="en-US" altLang="zh-TW" dirty="0" err="1" smtClean="0"/>
              <a:t>Inlinestyle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能不能直接寫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檔裡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Inlinetemplat</a:t>
            </a:r>
            <a:r>
              <a:rPr lang="en-US" altLang="zh-TW" dirty="0" smtClean="0"/>
              <a:t>: html </a:t>
            </a:r>
            <a:r>
              <a:rPr lang="zh-TW" altLang="en-US" dirty="0" smtClean="0"/>
              <a:t>能不能直接寫在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檔裡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04" y="2902375"/>
            <a:ext cx="3631856" cy="28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0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ng </a:t>
            </a:r>
            <a:r>
              <a:rPr lang="en-US" altLang="zh-TW" dirty="0" smtClean="0"/>
              <a:t>build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/>
              <a:t>ng build --dev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ng build --prod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g build == ng build --dev :  </a:t>
            </a:r>
            <a:r>
              <a:rPr lang="zh-TW" altLang="en-US" dirty="0" smtClean="0"/>
              <a:t>用於開發階段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, build </a:t>
            </a:r>
            <a:r>
              <a:rPr lang="zh-TW" altLang="en-US" dirty="0" smtClean="0"/>
              <a:t>出來的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可讀性高，易於</a:t>
            </a:r>
            <a:r>
              <a:rPr lang="en-US" altLang="zh-TW" dirty="0" smtClean="0"/>
              <a:t>debug</a:t>
            </a:r>
          </a:p>
          <a:p>
            <a:r>
              <a:rPr lang="en-US" altLang="zh-TW" dirty="0" smtClean="0"/>
              <a:t>ng build --prod : </a:t>
            </a:r>
            <a:r>
              <a:rPr lang="zh-TW" altLang="en-US" dirty="0" smtClean="0"/>
              <a:t>用於</a:t>
            </a:r>
            <a:r>
              <a:rPr lang="en-US" altLang="zh-TW" dirty="0" smtClean="0"/>
              <a:t>release 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build, build </a:t>
            </a:r>
            <a:r>
              <a:rPr lang="zh-TW" altLang="en-US" dirty="0" smtClean="0"/>
              <a:t>出來的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可讀性較低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會移除沒用到的</a:t>
            </a:r>
            <a:r>
              <a:rPr lang="en-US" altLang="zh-TW" dirty="0" smtClean="0"/>
              <a:t>code , </a:t>
            </a:r>
            <a:r>
              <a:rPr lang="zh-TW" altLang="en-US" dirty="0" smtClean="0"/>
              <a:t>不建立</a:t>
            </a:r>
            <a:r>
              <a:rPr lang="en-US" altLang="zh-TW" dirty="0" smtClean="0"/>
              <a:t>source map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6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7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144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HW 1</vt:lpstr>
      <vt:lpstr>.angular-cli.json</vt:lpstr>
      <vt:lpstr>ng build v.s. ng build --dev v.s. ng build --prod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weiling Chang</dc:creator>
  <cp:lastModifiedBy>weiling Chang</cp:lastModifiedBy>
  <cp:revision>6</cp:revision>
  <dcterms:created xsi:type="dcterms:W3CDTF">2018-03-20T11:46:23Z</dcterms:created>
  <dcterms:modified xsi:type="dcterms:W3CDTF">2018-03-20T15:36:45Z</dcterms:modified>
</cp:coreProperties>
</file>