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A8613-4B94-4CCF-9989-B25B0BB8584A}" v="154" dt="2023-02-26T09:50:51.670"/>
    <p1510:client id="{923A8CF0-C118-4E92-8F1D-48CE3FBC29D6}" v="10" dt="2023-02-27T01:31:40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793" y="64380"/>
            <a:ext cx="8936182" cy="926576"/>
          </a:xfrm>
        </p:spPr>
        <p:txBody>
          <a:bodyPr/>
          <a:lstStyle/>
          <a:p>
            <a:r>
              <a:rPr lang="en-GB" dirty="0">
                <a:cs typeface="Calibri Light"/>
              </a:rPr>
              <a:t>Normal user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BFA4D68-EC90-6681-F9D7-8ADCB706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93" y="802006"/>
            <a:ext cx="6842885" cy="60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793" y="64380"/>
            <a:ext cx="8936182" cy="926576"/>
          </a:xfrm>
        </p:spPr>
        <p:txBody>
          <a:bodyPr/>
          <a:lstStyle/>
          <a:p>
            <a:r>
              <a:rPr lang="en-GB" dirty="0">
                <a:cs typeface="Calibri Light"/>
              </a:rPr>
              <a:t>Admin user</a:t>
            </a:r>
            <a:endParaRPr lang="en-GB" dirty="0"/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E4DD03-ADB0-8558-9C0D-E1108B72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06" y="748031"/>
            <a:ext cx="5835282" cy="59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793" y="64380"/>
            <a:ext cx="8936182" cy="926576"/>
          </a:xfrm>
        </p:spPr>
        <p:txBody>
          <a:bodyPr/>
          <a:lstStyle/>
          <a:p>
            <a:r>
              <a:rPr lang="en-GB" dirty="0">
                <a:cs typeface="Calibri Light"/>
              </a:rPr>
              <a:t>Database</a:t>
            </a:r>
            <a:endParaRPr lang="en-GB" dirty="0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9939A54A-6043-90E9-9914-1D0C779B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736051"/>
            <a:ext cx="9497718" cy="60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5262772" y="1690645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D36EE-1051-0589-D4A3-733E7F06ADC2}"/>
              </a:ext>
            </a:extLst>
          </p:cNvPr>
          <p:cNvSpPr txBox="1"/>
          <p:nvPr/>
        </p:nvSpPr>
        <p:spPr>
          <a:xfrm>
            <a:off x="4873037" y="818445"/>
            <a:ext cx="2924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Please Log in to continue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4653978" y="16893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Login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45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2018E-4187-C5CB-1344-8F52D6A95E32}"/>
              </a:ext>
            </a:extLst>
          </p:cNvPr>
          <p:cNvSpPr/>
          <p:nvPr/>
        </p:nvSpPr>
        <p:spPr>
          <a:xfrm>
            <a:off x="4111037" y="856073"/>
            <a:ext cx="2906888" cy="329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7403629" y="856074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D36EE-1051-0589-D4A3-733E7F06ADC2}"/>
              </a:ext>
            </a:extLst>
          </p:cNvPr>
          <p:cNvSpPr txBox="1"/>
          <p:nvPr/>
        </p:nvSpPr>
        <p:spPr>
          <a:xfrm>
            <a:off x="4873037" y="818445"/>
            <a:ext cx="1642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Input search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6782740" y="8184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Search Button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C0619-ED1C-81CC-BA94-141B07F6DADC}"/>
              </a:ext>
            </a:extLst>
          </p:cNvPr>
          <p:cNvSpPr/>
          <p:nvPr/>
        </p:nvSpPr>
        <p:spPr>
          <a:xfrm>
            <a:off x="837259" y="1740370"/>
            <a:ext cx="10846741" cy="511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9EC3F-7185-3781-0A5F-CB20917AC501}"/>
              </a:ext>
            </a:extLst>
          </p:cNvPr>
          <p:cNvSpPr txBox="1"/>
          <p:nvPr/>
        </p:nvSpPr>
        <p:spPr>
          <a:xfrm>
            <a:off x="301036" y="1872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List of cocktails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5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4901259" y="856074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4289777" y="8372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Back Button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C0619-ED1C-81CC-BA94-141B07F6DADC}"/>
              </a:ext>
            </a:extLst>
          </p:cNvPr>
          <p:cNvSpPr/>
          <p:nvPr/>
        </p:nvSpPr>
        <p:spPr>
          <a:xfrm>
            <a:off x="837259" y="1740370"/>
            <a:ext cx="10846741" cy="511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9EC3F-7185-3781-0A5F-CB20917AC501}"/>
              </a:ext>
            </a:extLst>
          </p:cNvPr>
          <p:cNvSpPr txBox="1"/>
          <p:nvPr/>
        </p:nvSpPr>
        <p:spPr>
          <a:xfrm>
            <a:off x="4703703" y="2107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Cocktail image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2E9C5-FD2E-2075-84CC-5908A2C58C23}"/>
              </a:ext>
            </a:extLst>
          </p:cNvPr>
          <p:cNvSpPr/>
          <p:nvPr/>
        </p:nvSpPr>
        <p:spPr>
          <a:xfrm>
            <a:off x="4346222" y="1749778"/>
            <a:ext cx="3650074" cy="114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7A48F-D574-0E42-8C05-23648A10E27C}"/>
              </a:ext>
            </a:extLst>
          </p:cNvPr>
          <p:cNvSpPr/>
          <p:nvPr/>
        </p:nvSpPr>
        <p:spPr>
          <a:xfrm>
            <a:off x="837259" y="3367852"/>
            <a:ext cx="10846740" cy="349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B6648-3A15-69CF-4927-46894F05C9D4}"/>
              </a:ext>
            </a:extLst>
          </p:cNvPr>
          <p:cNvSpPr txBox="1"/>
          <p:nvPr/>
        </p:nvSpPr>
        <p:spPr>
          <a:xfrm>
            <a:off x="4553184" y="3367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Cocktail Recipe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99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2018E-4187-C5CB-1344-8F52D6A95E32}"/>
              </a:ext>
            </a:extLst>
          </p:cNvPr>
          <p:cNvSpPr/>
          <p:nvPr/>
        </p:nvSpPr>
        <p:spPr>
          <a:xfrm>
            <a:off x="4111037" y="856073"/>
            <a:ext cx="2906888" cy="329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7403629" y="856074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D36EE-1051-0589-D4A3-733E7F06ADC2}"/>
              </a:ext>
            </a:extLst>
          </p:cNvPr>
          <p:cNvSpPr txBox="1"/>
          <p:nvPr/>
        </p:nvSpPr>
        <p:spPr>
          <a:xfrm>
            <a:off x="4873037" y="818445"/>
            <a:ext cx="1642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Input search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6782740" y="8184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Search Button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C0619-ED1C-81CC-BA94-141B07F6DADC}"/>
              </a:ext>
            </a:extLst>
          </p:cNvPr>
          <p:cNvSpPr/>
          <p:nvPr/>
        </p:nvSpPr>
        <p:spPr>
          <a:xfrm>
            <a:off x="837259" y="1740370"/>
            <a:ext cx="10846741" cy="511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9EC3F-7185-3781-0A5F-CB20917AC501}"/>
              </a:ext>
            </a:extLst>
          </p:cNvPr>
          <p:cNvSpPr txBox="1"/>
          <p:nvPr/>
        </p:nvSpPr>
        <p:spPr>
          <a:xfrm>
            <a:off x="301036" y="1872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List of cocktails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225CA-2978-85E4-49A6-36BCE00D407A}"/>
              </a:ext>
            </a:extLst>
          </p:cNvPr>
          <p:cNvSpPr/>
          <p:nvPr/>
        </p:nvSpPr>
        <p:spPr>
          <a:xfrm>
            <a:off x="9145342" y="856073"/>
            <a:ext cx="2131450" cy="3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B0AC4-0686-939B-C8F8-F89A57CDA806}"/>
              </a:ext>
            </a:extLst>
          </p:cNvPr>
          <p:cNvSpPr txBox="1"/>
          <p:nvPr/>
        </p:nvSpPr>
        <p:spPr>
          <a:xfrm>
            <a:off x="8814739" y="8365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Favourites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67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4901259" y="856074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4289777" y="8372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Back Button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C0619-ED1C-81CC-BA94-141B07F6DADC}"/>
              </a:ext>
            </a:extLst>
          </p:cNvPr>
          <p:cNvSpPr/>
          <p:nvPr/>
        </p:nvSpPr>
        <p:spPr>
          <a:xfrm>
            <a:off x="837259" y="1740370"/>
            <a:ext cx="10846741" cy="511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9EC3F-7185-3781-0A5F-CB20917AC501}"/>
              </a:ext>
            </a:extLst>
          </p:cNvPr>
          <p:cNvSpPr txBox="1"/>
          <p:nvPr/>
        </p:nvSpPr>
        <p:spPr>
          <a:xfrm>
            <a:off x="4703703" y="2107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Cocktail image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2E9C5-FD2E-2075-84CC-5908A2C58C23}"/>
              </a:ext>
            </a:extLst>
          </p:cNvPr>
          <p:cNvSpPr/>
          <p:nvPr/>
        </p:nvSpPr>
        <p:spPr>
          <a:xfrm>
            <a:off x="4346222" y="1749778"/>
            <a:ext cx="3650074" cy="114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7A48F-D574-0E42-8C05-23648A10E27C}"/>
              </a:ext>
            </a:extLst>
          </p:cNvPr>
          <p:cNvSpPr/>
          <p:nvPr/>
        </p:nvSpPr>
        <p:spPr>
          <a:xfrm>
            <a:off x="837259" y="3367852"/>
            <a:ext cx="10846740" cy="349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B6648-3A15-69CF-4927-46894F05C9D4}"/>
              </a:ext>
            </a:extLst>
          </p:cNvPr>
          <p:cNvSpPr txBox="1"/>
          <p:nvPr/>
        </p:nvSpPr>
        <p:spPr>
          <a:xfrm>
            <a:off x="4553184" y="3367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Cocktail Recipe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F7329-E12A-DDF9-14CD-71C6F08A9C12}"/>
              </a:ext>
            </a:extLst>
          </p:cNvPr>
          <p:cNvSpPr txBox="1"/>
          <p:nvPr/>
        </p:nvSpPr>
        <p:spPr>
          <a:xfrm>
            <a:off x="6345967" y="837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Add to favourites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69113-EC8F-B42D-19A7-42F81E278ED9}"/>
              </a:ext>
            </a:extLst>
          </p:cNvPr>
          <p:cNvSpPr/>
          <p:nvPr/>
        </p:nvSpPr>
        <p:spPr>
          <a:xfrm>
            <a:off x="6800211" y="837930"/>
            <a:ext cx="2077021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B17D4E-4800-37C0-AC3F-638DDA8B25B5}"/>
              </a:ext>
            </a:extLst>
          </p:cNvPr>
          <p:cNvSpPr/>
          <p:nvPr/>
        </p:nvSpPr>
        <p:spPr>
          <a:xfrm>
            <a:off x="9043877" y="837929"/>
            <a:ext cx="2077021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2A0D9-8226-F0E2-D45B-AF1D9EA24825}"/>
              </a:ext>
            </a:extLst>
          </p:cNvPr>
          <p:cNvSpPr txBox="1"/>
          <p:nvPr/>
        </p:nvSpPr>
        <p:spPr>
          <a:xfrm>
            <a:off x="8625918" y="813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Delete favourites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9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9F684-26F1-1EE0-A37F-EA206D828AFF}"/>
              </a:ext>
            </a:extLst>
          </p:cNvPr>
          <p:cNvSpPr/>
          <p:nvPr/>
        </p:nvSpPr>
        <p:spPr>
          <a:xfrm>
            <a:off x="1" y="0"/>
            <a:ext cx="12154368" cy="65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2499-7F06-EFA2-95B1-44BD796ADA67}"/>
              </a:ext>
            </a:extLst>
          </p:cNvPr>
          <p:cNvSpPr txBox="1"/>
          <p:nvPr/>
        </p:nvSpPr>
        <p:spPr>
          <a:xfrm>
            <a:off x="4600222" y="188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Header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2018E-4187-C5CB-1344-8F52D6A95E32}"/>
              </a:ext>
            </a:extLst>
          </p:cNvPr>
          <p:cNvSpPr/>
          <p:nvPr/>
        </p:nvSpPr>
        <p:spPr>
          <a:xfrm>
            <a:off x="4111037" y="856073"/>
            <a:ext cx="2906888" cy="329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B3C19-BCB4-BD0A-E6A8-FF5149455F59}"/>
              </a:ext>
            </a:extLst>
          </p:cNvPr>
          <p:cNvSpPr/>
          <p:nvPr/>
        </p:nvSpPr>
        <p:spPr>
          <a:xfrm>
            <a:off x="7403629" y="856074"/>
            <a:ext cx="1514593" cy="32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D36EE-1051-0589-D4A3-733E7F06ADC2}"/>
              </a:ext>
            </a:extLst>
          </p:cNvPr>
          <p:cNvSpPr txBox="1"/>
          <p:nvPr/>
        </p:nvSpPr>
        <p:spPr>
          <a:xfrm>
            <a:off x="4873037" y="818445"/>
            <a:ext cx="1642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Input search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B1B58-8216-B5FE-BA44-1CF021C12EC6}"/>
              </a:ext>
            </a:extLst>
          </p:cNvPr>
          <p:cNvSpPr txBox="1"/>
          <p:nvPr/>
        </p:nvSpPr>
        <p:spPr>
          <a:xfrm>
            <a:off x="6782740" y="8184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Search Button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C0619-ED1C-81CC-BA94-141B07F6DADC}"/>
              </a:ext>
            </a:extLst>
          </p:cNvPr>
          <p:cNvSpPr/>
          <p:nvPr/>
        </p:nvSpPr>
        <p:spPr>
          <a:xfrm>
            <a:off x="837259" y="1740370"/>
            <a:ext cx="10846741" cy="5117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9EC3F-7185-3781-0A5F-CB20917AC501}"/>
              </a:ext>
            </a:extLst>
          </p:cNvPr>
          <p:cNvSpPr txBox="1"/>
          <p:nvPr/>
        </p:nvSpPr>
        <p:spPr>
          <a:xfrm>
            <a:off x="301036" y="1872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List of Favourites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225CA-2978-85E4-49A6-36BCE00D407A}"/>
              </a:ext>
            </a:extLst>
          </p:cNvPr>
          <p:cNvSpPr/>
          <p:nvPr/>
        </p:nvSpPr>
        <p:spPr>
          <a:xfrm>
            <a:off x="9145342" y="856073"/>
            <a:ext cx="2131450" cy="3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B0AC4-0686-939B-C8F8-F89A57CDA806}"/>
              </a:ext>
            </a:extLst>
          </p:cNvPr>
          <p:cNvSpPr txBox="1"/>
          <p:nvPr/>
        </p:nvSpPr>
        <p:spPr>
          <a:xfrm>
            <a:off x="8814739" y="8365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Favourites Button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Normal user</vt:lpstr>
      <vt:lpstr>Admin user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2023-02-26T08:55:30Z</dcterms:created>
  <dcterms:modified xsi:type="dcterms:W3CDTF">2023-02-27T01:32:34Z</dcterms:modified>
</cp:coreProperties>
</file>