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91" r:id="rId6"/>
    <p:sldId id="393" r:id="rId7"/>
    <p:sldId id="394" r:id="rId8"/>
    <p:sldId id="395" r:id="rId9"/>
    <p:sldId id="396" r:id="rId10"/>
  </p:sldIdLst>
  <p:sldSz cx="9906000" cy="6858000" type="A4"/>
  <p:notesSz cx="7010400" cy="92964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0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9" autoAdjust="0"/>
    <p:restoredTop sz="95804" autoAdjust="0"/>
  </p:normalViewPr>
  <p:slideViewPr>
    <p:cSldViewPr snapToGrid="0" snapToObjects="1">
      <p:cViewPr varScale="1">
        <p:scale>
          <a:sx n="61" d="100"/>
          <a:sy n="61" d="100"/>
        </p:scale>
        <p:origin x="1636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F2592C-E59C-4178-9814-1D752CC491CD}" type="datetimeFigureOut">
              <a:rPr lang="en-SG"/>
              <a:pPr/>
              <a:t>27/6/2019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89220B-50B5-46E9-AEBB-2AE38FF26A08}" type="slidenum">
              <a:rPr lang="en-SG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5752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28ECA6-C29D-4D3D-BD83-E86E6EB9B7B5}" type="datetimeFigureOut">
              <a:rPr lang="en-SG"/>
              <a:pPr/>
              <a:t>27/6/2019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SG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F50FA1-AA1A-40EA-9D3C-871601F30B36}" type="slidenum">
              <a:rPr lang="en-SG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44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1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7E8A1-D1B5-435E-B2AC-D4E727D89D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8056-E3BF-4305-A7F3-182AA822E1A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99F6D-B6E2-4D5F-AA72-E2D9E4F0E70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4B5ED-E012-4ED7-A8CF-A90CD02552C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9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0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6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49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GB" dirty="0" smtClean="0"/>
          </a:p>
          <a:p>
            <a:r>
              <a:rPr lang="en-GB" dirty="0" smtClean="0"/>
              <a:t>Confidential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9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300"/>
            </a:lvl3pPr>
            <a:lvl4pPr marL="1371445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100"/>
            </a:lvl3pPr>
            <a:lvl4pPr marL="1371445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CABDA-8CC6-4C6C-8772-19BE7896AE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0A0A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A0A0A0"/>
                </a:solidFill>
              </a:defRPr>
            </a:lvl1pPr>
          </a:lstStyle>
          <a:p>
            <a:r>
              <a:rPr lang="en-GB" dirty="0" smtClean="0"/>
              <a:t>Confidential</a:t>
            </a:r>
            <a:endParaRPr lang="en-US" dirty="0"/>
          </a:p>
        </p:txBody>
      </p:sp>
      <p:pic>
        <p:nvPicPr>
          <p:cNvPr id="7" name="Picture 2" descr="C:\Users\judyp\AppData\Local\Microsoft\Windows\Temporary Internet Files\Content.Outlook\80OVQ6PQ\TP-IIT Logo_for White Bg (5)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438553"/>
            <a:ext cx="2616200" cy="28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1118" y="2957513"/>
            <a:ext cx="8426340" cy="1384984"/>
          </a:xfrm>
          <a:prstGeom prst="rect">
            <a:avLst/>
          </a:prstGeom>
          <a:noFill/>
        </p:spPr>
        <p:txBody>
          <a:bodyPr wrap="square" lIns="91429" tIns="45715" rIns="91429" bIns="45715">
            <a:spAutoFit/>
          </a:bodyPr>
          <a:lstStyle/>
          <a:p>
            <a:pPr algn="r" defTabSz="4571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  <a:cs typeface="+mn-cs"/>
              </a:rPr>
              <a:t>&lt;Project Title&gt;</a:t>
            </a:r>
          </a:p>
          <a:p>
            <a:pPr algn="r" defTabSz="4571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  <a:cs typeface="+mn-cs"/>
              </a:rPr>
              <a:t>&lt;Company&gt;</a:t>
            </a:r>
          </a:p>
          <a:p>
            <a:pPr algn="r" defTabSz="4571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  <a:cs typeface="+mn-cs"/>
              </a:rPr>
              <a:t>&lt;Student Name&gt;</a:t>
            </a:r>
            <a:endParaRPr lang="en-US" sz="28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36563" y="6189663"/>
            <a:ext cx="9042400" cy="0"/>
          </a:xfrm>
          <a:prstGeom prst="line">
            <a:avLst/>
          </a:prstGeom>
          <a:ln w="22225">
            <a:solidFill>
              <a:schemeClr val="tx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2" descr="C:\Users\judyp\AppData\Local\Microsoft\Windows\Temporary Internet Files\Content.Outlook\80OVQ6PQ\TP-IIT Logo_for White Bg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738188"/>
            <a:ext cx="4991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1"/>
          <p:cNvSpPr txBox="1">
            <a:spLocks noChangeArrowheads="1"/>
          </p:cNvSpPr>
          <p:nvPr/>
        </p:nvSpPr>
        <p:spPr bwMode="auto">
          <a:xfrm>
            <a:off x="5094288" y="4470400"/>
            <a:ext cx="4252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dirty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July 2019 – 31</a:t>
            </a:r>
            <a:r>
              <a:rPr lang="en-US" baseline="30000" dirty="0" smtClean="0"/>
              <a:t>st</a:t>
            </a:r>
            <a:r>
              <a:rPr lang="en-US" dirty="0" smtClean="0"/>
              <a:t> January 2020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436563" y="6442364"/>
            <a:ext cx="2860819" cy="27911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 Project Overview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&lt;Brief description of the project, may </a:t>
            </a:r>
            <a:r>
              <a:rPr lang="en-US" sz="2000" i="1" dirty="0" smtClean="0">
                <a:solidFill>
                  <a:srgbClr val="FF0000"/>
                </a:solidFill>
              </a:rPr>
              <a:t>include:</a:t>
            </a:r>
          </a:p>
          <a:p>
            <a:r>
              <a:rPr lang="en-SG" sz="2000" i="1" dirty="0">
                <a:solidFill>
                  <a:srgbClr val="FF0000"/>
                </a:solidFill>
              </a:rPr>
              <a:t>Background of the project</a:t>
            </a:r>
          </a:p>
          <a:p>
            <a:r>
              <a:rPr lang="en-SG" sz="2000" i="1" dirty="0">
                <a:solidFill>
                  <a:srgbClr val="FF0000"/>
                </a:solidFill>
              </a:rPr>
              <a:t>Problems Identified</a:t>
            </a:r>
          </a:p>
          <a:p>
            <a:r>
              <a:rPr lang="en-SG" sz="2000" i="1" dirty="0">
                <a:solidFill>
                  <a:srgbClr val="FF0000"/>
                </a:solidFill>
              </a:rPr>
              <a:t>Objectives of the project</a:t>
            </a:r>
          </a:p>
          <a:p>
            <a:r>
              <a:rPr lang="en-SG" sz="2000" i="1" dirty="0">
                <a:solidFill>
                  <a:srgbClr val="FF0000"/>
                </a:solidFill>
              </a:rPr>
              <a:t>Scope of the </a:t>
            </a:r>
            <a:r>
              <a:rPr lang="en-SG" sz="2000" i="1" dirty="0" smtClean="0">
                <a:solidFill>
                  <a:srgbClr val="FF0000"/>
                </a:solidFill>
              </a:rPr>
              <a:t>Project</a:t>
            </a:r>
          </a:p>
          <a:p>
            <a:r>
              <a:rPr lang="en-US" sz="2000" i="1" dirty="0" smtClean="0">
                <a:solidFill>
                  <a:srgbClr val="FF0000"/>
                </a:solidFill>
              </a:rPr>
              <a:t>Project plan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&gt;</a:t>
            </a:r>
            <a:endParaRPr lang="en-US" sz="1800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Solutions / Findings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&lt;Overview of the solutions / findings / deliverables, may include screenshots of the solutions/findings / deliverables&gt;</a:t>
            </a:r>
          </a:p>
        </p:txBody>
      </p:sp>
    </p:spTree>
    <p:extLst>
      <p:ext uri="{BB962C8B-B14F-4D97-AF65-F5344CB8AC3E}">
        <p14:creationId xmlns:p14="http://schemas.microsoft.com/office/powerpoint/2010/main" val="3595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Commercial/Business Impacts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&lt;Short explanation of the commercial/business impact of the project&gt;</a:t>
            </a:r>
          </a:p>
        </p:txBody>
      </p:sp>
    </p:spTree>
    <p:extLst>
      <p:ext uri="{BB962C8B-B14F-4D97-AF65-F5344CB8AC3E}">
        <p14:creationId xmlns:p14="http://schemas.microsoft.com/office/powerpoint/2010/main" val="37737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Lesson Learnt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&lt;Brief explanation of the lesson learnt/personal reflection from the project&gt;</a:t>
            </a:r>
          </a:p>
        </p:txBody>
      </p:sp>
    </p:spTree>
    <p:extLst>
      <p:ext uri="{BB962C8B-B14F-4D97-AF65-F5344CB8AC3E}">
        <p14:creationId xmlns:p14="http://schemas.microsoft.com/office/powerpoint/2010/main" val="29935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Future Enhancement</a:t>
            </a:r>
            <a:endParaRPr lang="en-SG" sz="36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299" y="1453060"/>
            <a:ext cx="898366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&lt;Brief explanation of the future enhancement (if any)&gt;</a:t>
            </a:r>
          </a:p>
        </p:txBody>
      </p:sp>
    </p:spTree>
    <p:extLst>
      <p:ext uri="{BB962C8B-B14F-4D97-AF65-F5344CB8AC3E}">
        <p14:creationId xmlns:p14="http://schemas.microsoft.com/office/powerpoint/2010/main" val="41305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666666"/>
      </a:dk1>
      <a:lt1>
        <a:sysClr val="window" lastClr="FFFFFF"/>
      </a:lt1>
      <a:dk2>
        <a:srgbClr val="EF3E42"/>
      </a:dk2>
      <a:lt2>
        <a:srgbClr val="00708D"/>
      </a:lt2>
      <a:accent1>
        <a:srgbClr val="86919A"/>
      </a:accent1>
      <a:accent2>
        <a:srgbClr val="A59783"/>
      </a:accent2>
      <a:accent3>
        <a:srgbClr val="8B998A"/>
      </a:accent3>
      <a:accent4>
        <a:srgbClr val="8D8D90"/>
      </a:accent4>
      <a:accent5>
        <a:srgbClr val="929285"/>
      </a:accent5>
      <a:accent6>
        <a:srgbClr val="2C2C2C"/>
      </a:accent6>
      <a:hlink>
        <a:srgbClr val="EF3E42"/>
      </a:hlink>
      <a:folHlink>
        <a:srgbClr val="3838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age" ma:contentTypeID="0x010100C568DB52D9D0A14D9B2FDCC96666E9F2007948130EC3DB064584E219954237AF3900CCD4A953DF486E48AC6799EC494C8BE8" ma:contentTypeVersion="1" ma:contentTypeDescription="Page is a system content type template created by the Publishing Resources feature. The column templates from Page will be added to all Pages libraries created by the Publishing feature." ma:contentTypeScope="" ma:versionID="96cf3924a03a5e43e89dc49e4e04004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ae9f5723b20835a7f264595426a6ea3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Comments" minOccurs="0"/>
                <xsd:element ref="ns1:PublishingStartDate" minOccurs="0"/>
                <xsd:element ref="ns1:PublishingExpirationDate" minOccurs="0"/>
                <xsd:element ref="ns1:PublishingContact" minOccurs="0"/>
                <xsd:element ref="ns1:PublishingContactEmail" minOccurs="0"/>
                <xsd:element ref="ns1:PublishingContactName" minOccurs="0"/>
                <xsd:element ref="ns1:PublishingContactPicture" minOccurs="0"/>
                <xsd:element ref="ns1:PublishingPageLayout" minOccurs="0"/>
                <xsd:element ref="ns1:PublishingVariationGroupID" minOccurs="0"/>
                <xsd:element ref="ns1:PublishingVariationRelationshipLinkFieldID" minOccurs="0"/>
                <xsd:element ref="ns1:PublishingRollupImage" minOccurs="0"/>
                <xsd:element ref="ns1: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mments" ma:index="8" nillable="true" ma:displayName="Comments" ma:internalName="Comments">
      <xsd:simpleType>
        <xsd:restriction base="dms:Note">
          <xsd:maxLength value="255"/>
        </xsd:restriction>
      </xsd:simpleType>
    </xsd:element>
    <xsd:element name="PublishingStartDate" ma:index="9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" ma:hidden="true" ma:internalName="PublishingExpirationDate">
      <xsd:simpleType>
        <xsd:restriction base="dms:Unknown"/>
      </xsd:simpleType>
    </xsd:element>
    <xsd:element name="PublishingContact" ma:index="11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ContactEmail" ma:index="12" nillable="true" ma:displayName="Contact E-Mail Address" ma:internalName="PublishingContactEmail">
      <xsd:simpleType>
        <xsd:restriction base="dms:Text">
          <xsd:maxLength value="255"/>
        </xsd:restriction>
      </xsd:simpleType>
    </xsd:element>
    <xsd:element name="PublishingContactName" ma:index="13" nillable="true" ma:displayName="Contact Name" ma:internalName="PublishingContactName">
      <xsd:simpleType>
        <xsd:restriction base="dms:Text">
          <xsd:maxLength value="255"/>
        </xsd:restriction>
      </xsd:simpleType>
    </xsd:element>
    <xsd:element name="PublishingContactPicture" ma:index="14" nillable="true" ma:displayName="Contact Picture" ma:format="Image" ma:internalName="PublishingContactPictur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PageLayout" ma:index="15" nillable="true" ma:displayName="Page Layout" ma:internalName="PublishingPageLayout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VariationGroupID" ma:index="16" nillable="true" ma:displayName="Variation Group ID" ma:hidden="true" ma:internalName="PublishingVariationGroupID">
      <xsd:simpleType>
        <xsd:restriction base="dms:Text">
          <xsd:maxLength value="255"/>
        </xsd:restriction>
      </xsd:simpleType>
    </xsd:element>
    <xsd:element name="PublishingVariationRelationshipLinkFieldID" ma:index="17" nillable="true" ma:displayName="Variation Relationship Link" ma:hidden="true" ma:internalName="PublishingVariationRelationshipLinkFieldI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RollupImage" ma:index="18" nillable="true" ma:displayName="Rollup Image" ma:internalName="PublishingRollupImage">
      <xsd:simpleType>
        <xsd:restriction base="dms:Unknown"/>
      </xsd:simpleType>
    </xsd:element>
    <xsd:element name="Audience" ma:index="19" nillable="true" ma:displayName="Target Audiences" ma:description="" ma:internalName="Audienc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 xsi:nil="true"/>
    <PublishingContactEmail xmlns="http://schemas.microsoft.com/sharepoint/v3" xsi:nil="true"/>
    <PublishingVariationRelationshipLinkFieldID xmlns="http://schemas.microsoft.com/sharepoint/v3">
      <Url xsi:nil="true"/>
      <Description xsi:nil="true"/>
    </PublishingVariationRelationshipLinkFieldID>
    <PublishingVariationGroupID xmlns="http://schemas.microsoft.com/sharepoint/v3" xsi:nil="true"/>
    <Audience xmlns="http://schemas.microsoft.com/sharepoint/v3" xsi:nil="true"/>
    <PublishingExpirationDate xmlns="http://schemas.microsoft.com/sharepoint/v3" xsi:nil="true"/>
    <PublishingContactPicture xmlns="http://schemas.microsoft.com/sharepoint/v3">
      <Url xsi:nil="true"/>
      <Description xsi:nil="true"/>
    </PublishingContactPicture>
    <PublishingStartDate xmlns="http://schemas.microsoft.com/sharepoint/v3" xsi:nil="true"/>
    <PublishingContact xmlns="http://schemas.microsoft.com/sharepoint/v3">
      <UserInfo>
        <DisplayName/>
        <AccountId xsi:nil="true"/>
        <AccountType/>
      </UserInfo>
    </PublishingContact>
    <PublishingContactName xmlns="http://schemas.microsoft.com/sharepoint/v3" xsi:nil="true"/>
    <Comment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A987F07-06AF-4D2B-99AF-26222E26A7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698DEE-1AAE-4EEB-B5C1-C47F2EF791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12524-A57E-4FEC-9B65-A3B30951B86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110</Words>
  <Application>Microsoft Office PowerPoint</Application>
  <PresentationFormat>A4 Paper (210x297 mm)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 Project Overview</vt:lpstr>
      <vt:lpstr>Solutions / Findings</vt:lpstr>
      <vt:lpstr>Commercial/Business Impacts</vt:lpstr>
      <vt:lpstr>Lesson Learnt</vt:lpstr>
      <vt:lpstr>Future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C</dc:title>
  <dc:creator>temp</dc:creator>
  <cp:lastModifiedBy>Linda William</cp:lastModifiedBy>
  <cp:revision>350</cp:revision>
  <cp:lastPrinted>2013-11-12T02:33:26Z</cp:lastPrinted>
  <dcterms:created xsi:type="dcterms:W3CDTF">2011-12-19T01:47:12Z</dcterms:created>
  <dcterms:modified xsi:type="dcterms:W3CDTF">2019-06-27T04:57:18Z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nu">
    <vt:lpwstr>2</vt:lpwstr>
  </property>
</Properties>
</file>