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18"/>
  </p:notesMasterIdLst>
  <p:sldIdLst>
    <p:sldId id="256" r:id="rId2"/>
    <p:sldId id="270" r:id="rId3"/>
    <p:sldId id="412" r:id="rId4"/>
    <p:sldId id="462" r:id="rId5"/>
    <p:sldId id="463" r:id="rId6"/>
    <p:sldId id="465" r:id="rId7"/>
    <p:sldId id="464" r:id="rId8"/>
    <p:sldId id="413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258" r:id="rId17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AB"/>
    <a:srgbClr val="A5DEE4"/>
    <a:srgbClr val="0091DA"/>
    <a:srgbClr val="2EA7E0"/>
    <a:srgbClr val="004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322" autoAdjust="0"/>
  </p:normalViewPr>
  <p:slideViewPr>
    <p:cSldViewPr snapToGrid="0">
      <p:cViewPr varScale="1">
        <p:scale>
          <a:sx n="126" d="100"/>
          <a:sy n="126" d="100"/>
        </p:scale>
        <p:origin x="162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基础课教研室</a:t>
            </a:r>
            <a:r>
              <a:rPr lang="en-US" altLang="zh-CN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 dirty="0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dirty="0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 dirty="0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7446" y="3168007"/>
            <a:ext cx="8850923" cy="751698"/>
          </a:xfrm>
        </p:spPr>
        <p:txBody>
          <a:bodyPr/>
          <a:lstStyle/>
          <a:p>
            <a:r>
              <a:rPr lang="zh-CN" altLang="en-US"/>
              <a:t>第五讲 类和对象（一）</a:t>
            </a:r>
            <a:r>
              <a:rPr lang="en-US" altLang="zh-CN"/>
              <a:t>- </a:t>
            </a:r>
            <a:r>
              <a:rPr lang="zh-CN" altLang="en-US"/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类成员声明时的名字查找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1001175"/>
            <a:ext cx="10055667" cy="1993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020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必须先定义类型名字，才能将他们用作成员类型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编译器按照成员声明在类中出现的次序处理名字，一旦一个名字被用作类型名，该名字就不能被重复定义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2000530" y="3086100"/>
            <a:ext cx="7638407" cy="3357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typedef double Money;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Account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Money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balance(){ return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bal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}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typedef long double Money; 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Money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bal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 ...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2435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类成员定义中的名字查找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501900" y="2580547"/>
            <a:ext cx="2300901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类成员声明的名字查找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221431" y="2580546"/>
            <a:ext cx="23009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类成员定义中名字查找</a:t>
            </a:r>
          </a:p>
        </p:txBody>
      </p:sp>
      <p:sp>
        <p:nvSpPr>
          <p:cNvPr id="6" name="矩形 5"/>
          <p:cNvSpPr/>
          <p:nvPr/>
        </p:nvSpPr>
        <p:spPr>
          <a:xfrm>
            <a:off x="4560503" y="1207148"/>
            <a:ext cx="185578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名字查找</a:t>
            </a:r>
          </a:p>
        </p:txBody>
      </p:sp>
      <p:cxnSp>
        <p:nvCxnSpPr>
          <p:cNvPr id="7" name="直接箭头连接符 10"/>
          <p:cNvCxnSpPr>
            <a:cxnSpLocks noChangeShapeType="1"/>
            <a:stCxn id="6" idx="2"/>
            <a:endCxn id="4" idx="0"/>
          </p:cNvCxnSpPr>
          <p:nvPr/>
        </p:nvCxnSpPr>
        <p:spPr bwMode="auto">
          <a:xfrm flipH="1">
            <a:off x="3652351" y="1791923"/>
            <a:ext cx="1836046" cy="788624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箭头连接符 11"/>
          <p:cNvCxnSpPr>
            <a:cxnSpLocks noChangeShapeType="1"/>
            <a:stCxn id="6" idx="2"/>
            <a:endCxn id="5" idx="0"/>
          </p:cNvCxnSpPr>
          <p:nvPr/>
        </p:nvCxnSpPr>
        <p:spPr bwMode="auto">
          <a:xfrm>
            <a:off x="5488397" y="1791923"/>
            <a:ext cx="1883484" cy="788623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内容占位符 5"/>
          <p:cNvSpPr txBox="1">
            <a:spLocks/>
          </p:cNvSpPr>
          <p:nvPr/>
        </p:nvSpPr>
        <p:spPr bwMode="auto">
          <a:xfrm>
            <a:off x="857015" y="4107595"/>
            <a:ext cx="10055667" cy="1851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4550" lvl="1" indent="-5143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在成员函数作用域中查找；</a:t>
            </a:r>
          </a:p>
          <a:p>
            <a:pPr marL="844550" lvl="1" indent="-5143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在类体内查找；</a:t>
            </a:r>
          </a:p>
          <a:p>
            <a:pPr marL="844550" lvl="1" indent="-5143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在成员函数出现之前的全局作用域中查找。</a:t>
            </a:r>
          </a:p>
        </p:txBody>
      </p:sp>
    </p:spTree>
    <p:extLst>
      <p:ext uri="{BB962C8B-B14F-4D97-AF65-F5344CB8AC3E}">
        <p14:creationId xmlns:p14="http://schemas.microsoft.com/office/powerpoint/2010/main" val="268618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类成员定义中的名字查找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949315"/>
            <a:ext cx="10055667" cy="638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4550" lvl="1" indent="-5143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在成员函数作用域中查找（只考虑名字出现之前）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746530" y="1587500"/>
            <a:ext cx="8451570" cy="49783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height;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Screen {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typedef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::string::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size_type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index;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dummy_fnc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(index 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height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 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… …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cursor = width *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height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… …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index cursor;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index height,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width;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6985000" y="3276600"/>
            <a:ext cx="14289" cy="641470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700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类成员定义中的名字查找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949315"/>
            <a:ext cx="10055667" cy="638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4550" lvl="1" indent="-5143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 startAt="2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在类体中查找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746530" y="2006600"/>
            <a:ext cx="8451570" cy="4559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height;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 Screen {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typedef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::string ::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size_type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index;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dummy_fnc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(index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ht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 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… …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cursor = width *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height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index cursor;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index 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height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,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width;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6083300" y="3644779"/>
            <a:ext cx="14289" cy="64147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 bwMode="auto">
          <a:xfrm>
            <a:off x="1982789" y="2838388"/>
            <a:ext cx="0" cy="3181412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957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类成员定义中的名字查找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949315"/>
            <a:ext cx="10055667" cy="638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4550" lvl="1" indent="-5143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 startAt="3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在成员函数出现之前的全局作用域中查找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719813" y="1587501"/>
            <a:ext cx="8451570" cy="50164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height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… …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 Screen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typedef std::string ::size_type index;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dummy_fnc(index ht)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 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… …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cursor = width *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height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：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index cursor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；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index width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；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6083300" y="3644779"/>
            <a:ext cx="14289" cy="64147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 bwMode="auto">
          <a:xfrm>
            <a:off x="1982789" y="2838388"/>
            <a:ext cx="0" cy="3181412"/>
          </a:xfrm>
          <a:prstGeom prst="straightConnector1">
            <a:avLst/>
          </a:prstGeom>
          <a:ln w="38100">
            <a:solidFill>
              <a:srgbClr val="00B050"/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 bwMode="auto">
          <a:xfrm flipH="1">
            <a:off x="3848100" y="1796988"/>
            <a:ext cx="1589" cy="577912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858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144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5B89A9A-A5DF-45BD-8245-0BC987958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14"/>
            <a:ext cx="12188825" cy="685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498522" y="1165467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类的作用域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3186004" y="1905805"/>
            <a:ext cx="6022182" cy="488552"/>
            <a:chOff x="2336959" y="2178704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概念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3171772" y="2459205"/>
            <a:ext cx="6022182" cy="488552"/>
            <a:chOff x="2336959" y="3045629"/>
            <a:chExt cx="6022182" cy="488552"/>
          </a:xfrm>
        </p:grpSpPr>
        <p:sp>
          <p:nvSpPr>
            <p:cNvPr id="71" name="矩形 7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名字查找</a:t>
              </a:r>
            </a:p>
          </p:txBody>
        </p:sp>
        <p:sp>
          <p:nvSpPr>
            <p:cNvPr id="72" name="等腰三角形 7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3" name="等腰三角形 7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084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78515" y="230189"/>
            <a:ext cx="4721245" cy="65913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类的作用域：概念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47852" y="995460"/>
            <a:ext cx="10055667" cy="2399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：每个类都定义了自己的新作用域和唯一的类型，类的声明和定义都属于这个类的作用域！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不同的两个类可以具有相同的成员！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983079" y="3344088"/>
            <a:ext cx="4957922" cy="3108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 A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display()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{... ...}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ival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256119" y="3344088"/>
            <a:ext cx="4957922" cy="3108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 B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display()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{... ...}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ival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2050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类的作用域：概念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1001175"/>
            <a:ext cx="10055667" cy="663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成员函数的形参表和函数体处于类作用域中。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949730" y="1664698"/>
            <a:ext cx="7638407" cy="48928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Goods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typedef double Money;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SetPrice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Money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value) {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price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value;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Money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GetPrice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() {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return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price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Money price;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7084148" y="3526972"/>
            <a:ext cx="3100801" cy="1481899"/>
          </a:xfrm>
          <a:prstGeom prst="wedgeRoundRectCallout">
            <a:avLst>
              <a:gd name="adj1" fmla="val -76329"/>
              <a:gd name="adj2" fmla="val -2017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不必写成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Goods::Money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Goods::price</a:t>
            </a:r>
          </a:p>
        </p:txBody>
      </p:sp>
    </p:spTree>
    <p:extLst>
      <p:ext uri="{BB962C8B-B14F-4D97-AF65-F5344CB8AC3E}">
        <p14:creationId xmlns:p14="http://schemas.microsoft.com/office/powerpoint/2010/main" val="49074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类的作用域：概念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1001175"/>
            <a:ext cx="10055667" cy="663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成员函数的返回类型不一定处于类作用域中。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949730" y="1664698"/>
            <a:ext cx="7638407" cy="48928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Goods {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typedef double Money;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SetPrice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(Money value);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Money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GetPrice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Money price;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Goods::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SetPrice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(Money value) {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price = value;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Goods::Money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Goods::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GetPrice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() {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price; 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751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类的作用域：概念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1001175"/>
            <a:ext cx="10055667" cy="110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类的作用域之外访问类成员，只能通过类的对象，类的指针，或者类的引用访问，而不能直接访问。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949730" y="2108200"/>
            <a:ext cx="7638407" cy="44493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A 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display() {… …}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val;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main(void) 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A obj;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obj.display(); 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Right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display(); 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 Error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136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171772" y="1910758"/>
            <a:ext cx="6022182" cy="488552"/>
            <a:chOff x="2336959" y="3045629"/>
            <a:chExt cx="6022182" cy="488552"/>
          </a:xfrm>
        </p:grpSpPr>
        <p:sp>
          <p:nvSpPr>
            <p:cNvPr id="18" name="矩形 17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概念</a:t>
              </a:r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498522" y="1165467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类的作用域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3171772" y="2470401"/>
            <a:ext cx="6022182" cy="488552"/>
            <a:chOff x="2336959" y="2178704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名字查找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184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类的作用域：名字查找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17764" y="1232225"/>
            <a:ext cx="10055667" cy="100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：在作用域中，寻找给定名字的过程。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324100" y="4447448"/>
            <a:ext cx="2300901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类成员声明的名字查找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94631" y="4447447"/>
            <a:ext cx="23009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类成员定义中名字查找</a:t>
            </a:r>
          </a:p>
        </p:txBody>
      </p:sp>
      <p:sp>
        <p:nvSpPr>
          <p:cNvPr id="6" name="矩形 5"/>
          <p:cNvSpPr/>
          <p:nvPr/>
        </p:nvSpPr>
        <p:spPr>
          <a:xfrm>
            <a:off x="5017703" y="2426348"/>
            <a:ext cx="185578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名字查找</a:t>
            </a:r>
          </a:p>
        </p:txBody>
      </p:sp>
      <p:cxnSp>
        <p:nvCxnSpPr>
          <p:cNvPr id="7" name="直接箭头连接符 10"/>
          <p:cNvCxnSpPr>
            <a:cxnSpLocks noChangeShapeType="1"/>
            <a:stCxn id="6" idx="2"/>
            <a:endCxn id="4" idx="0"/>
          </p:cNvCxnSpPr>
          <p:nvPr/>
        </p:nvCxnSpPr>
        <p:spPr bwMode="auto">
          <a:xfrm flipH="1">
            <a:off x="3474551" y="3011123"/>
            <a:ext cx="2471046" cy="1436325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箭头连接符 11"/>
          <p:cNvCxnSpPr>
            <a:cxnSpLocks noChangeShapeType="1"/>
            <a:stCxn id="6" idx="2"/>
            <a:endCxn id="5" idx="0"/>
          </p:cNvCxnSpPr>
          <p:nvPr/>
        </p:nvCxnSpPr>
        <p:spPr bwMode="auto">
          <a:xfrm>
            <a:off x="5945597" y="3011123"/>
            <a:ext cx="2899484" cy="1436324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5442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类成员声明时的名字查找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949314"/>
            <a:ext cx="10055667" cy="110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4550" lvl="1" indent="-5143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在名字出现之前的类的作用域中检查</a:t>
            </a:r>
          </a:p>
          <a:p>
            <a:pPr marL="844550" lvl="1" indent="-5143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检查全局作用域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949730" y="2108200"/>
            <a:ext cx="7638407" cy="44493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typedef double Money;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… …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Account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Money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balance();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Money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bal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… …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Money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balance()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return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bal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;}</a:t>
            </a: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3479800" y="3111503"/>
            <a:ext cx="1589" cy="730367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 bwMode="auto">
          <a:xfrm>
            <a:off x="4406900" y="2431259"/>
            <a:ext cx="0" cy="467637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98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3145</TotalTime>
  <Words>760</Words>
  <Application>Microsoft Office PowerPoint</Application>
  <PresentationFormat>自定义</PresentationFormat>
  <Paragraphs>168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等线</vt:lpstr>
      <vt:lpstr>等线 Light</vt:lpstr>
      <vt:lpstr>微软雅黑</vt:lpstr>
      <vt:lpstr>幼圆</vt:lpstr>
      <vt:lpstr>Arial</vt:lpstr>
      <vt:lpstr>Buxton Sketch</vt:lpstr>
      <vt:lpstr>Calibri</vt:lpstr>
      <vt:lpstr>Calibri Light</vt:lpstr>
      <vt:lpstr>Chiller</vt:lpstr>
      <vt:lpstr>Consolas</vt:lpstr>
      <vt:lpstr>Corbel</vt:lpstr>
      <vt:lpstr>Courier New</vt:lpstr>
      <vt:lpstr>Lucida Calligraphy</vt:lpstr>
      <vt:lpstr>Wingdings</vt:lpstr>
      <vt:lpstr>Office 主题​​</vt:lpstr>
      <vt:lpstr>PowerPoint 演示文稿</vt:lpstr>
      <vt:lpstr>PowerPoint 演示文稿</vt:lpstr>
      <vt:lpstr>类的作用域：概念</vt:lpstr>
      <vt:lpstr>类的作用域：概念</vt:lpstr>
      <vt:lpstr>类的作用域：概念</vt:lpstr>
      <vt:lpstr>类的作用域：概念</vt:lpstr>
      <vt:lpstr>PowerPoint 演示文稿</vt:lpstr>
      <vt:lpstr>类的作用域：名字查找</vt:lpstr>
      <vt:lpstr>类成员声明时的名字查找</vt:lpstr>
      <vt:lpstr>类成员声明时的名字查找</vt:lpstr>
      <vt:lpstr>类成员定义中的名字查找</vt:lpstr>
      <vt:lpstr>类成员定义中的名字查找</vt:lpstr>
      <vt:lpstr>类成员定义中的名字查找</vt:lpstr>
      <vt:lpstr>类成员定义中的名字查找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Yang</cp:lastModifiedBy>
  <cp:revision>658</cp:revision>
  <dcterms:created xsi:type="dcterms:W3CDTF">2016-06-30T08:41:47Z</dcterms:created>
  <dcterms:modified xsi:type="dcterms:W3CDTF">2017-10-19T11:30:11Z</dcterms:modified>
</cp:coreProperties>
</file>