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37"/>
  </p:notesMasterIdLst>
  <p:sldIdLst>
    <p:sldId id="256" r:id="rId2"/>
    <p:sldId id="262" r:id="rId3"/>
    <p:sldId id="306" r:id="rId4"/>
    <p:sldId id="533" r:id="rId5"/>
    <p:sldId id="590" r:id="rId6"/>
    <p:sldId id="591" r:id="rId7"/>
    <p:sldId id="592" r:id="rId8"/>
    <p:sldId id="593" r:id="rId9"/>
    <p:sldId id="594" r:id="rId10"/>
    <p:sldId id="595" r:id="rId11"/>
    <p:sldId id="596" r:id="rId12"/>
    <p:sldId id="597" r:id="rId13"/>
    <p:sldId id="598" r:id="rId14"/>
    <p:sldId id="599" r:id="rId15"/>
    <p:sldId id="600" r:id="rId16"/>
    <p:sldId id="601" r:id="rId17"/>
    <p:sldId id="602" r:id="rId18"/>
    <p:sldId id="603" r:id="rId19"/>
    <p:sldId id="604" r:id="rId20"/>
    <p:sldId id="605" r:id="rId21"/>
    <p:sldId id="606" r:id="rId22"/>
    <p:sldId id="607" r:id="rId23"/>
    <p:sldId id="608" r:id="rId24"/>
    <p:sldId id="609" r:id="rId25"/>
    <p:sldId id="611" r:id="rId26"/>
    <p:sldId id="618" r:id="rId27"/>
    <p:sldId id="543" r:id="rId28"/>
    <p:sldId id="612" r:id="rId29"/>
    <p:sldId id="613" r:id="rId30"/>
    <p:sldId id="614" r:id="rId31"/>
    <p:sldId id="615" r:id="rId32"/>
    <p:sldId id="616" r:id="rId33"/>
    <p:sldId id="617" r:id="rId34"/>
    <p:sldId id="576" r:id="rId35"/>
    <p:sldId id="258" r:id="rId36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AB"/>
    <a:srgbClr val="A5DEE4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322" autoAdjust="0"/>
  </p:normalViewPr>
  <p:slideViewPr>
    <p:cSldViewPr snapToGrid="0">
      <p:cViewPr varScale="1">
        <p:scale>
          <a:sx n="62" d="100"/>
          <a:sy n="62" d="100"/>
        </p:scale>
        <p:origin x="84" y="15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/>
              <a:t>第十讲 类和对象（六）</a:t>
            </a:r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嵌套类的定义方法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716227" y="912053"/>
            <a:ext cx="1045874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嵌套类本质是另一个类的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类型成员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，两个类作为两个命名空间，成员名可相同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978515" y="2011999"/>
            <a:ext cx="10574856" cy="4475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Node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Tree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m_iVal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Node  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Tree::Node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隐藏了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::Node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m_iVal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Node * tree;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//ok: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被解析为嵌套类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:Tree::Node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9274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嵌套类的访问权限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978515" y="749989"/>
            <a:ext cx="10618871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lt"/>
              <a:buAutoNum type="arabicPeriod" startAt="3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嵌套类的访问权限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嵌套类作为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类型成员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和普通成员一样可以用访问标号进行限定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103933"/>
              </p:ext>
            </p:extLst>
          </p:nvPr>
        </p:nvGraphicFramePr>
        <p:xfrm>
          <a:off x="1323975" y="3050721"/>
          <a:ext cx="9748364" cy="2319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1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6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8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访问标号</a:t>
                      </a:r>
                    </a:p>
                  </a:txBody>
                  <a:tcPr marL="91439" marR="91439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使用权限</a:t>
                      </a:r>
                    </a:p>
                  </a:txBody>
                  <a:tcPr marL="91439" marR="91439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8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private</a:t>
                      </a:r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类型成员</a:t>
                      </a:r>
                    </a:p>
                  </a:txBody>
                  <a:tcPr marL="91439" marR="91439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只能在本类内使用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8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protected</a:t>
                      </a:r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类型成员</a:t>
                      </a: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在本类或者派生类中使用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8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public:</a:t>
                      </a:r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类型成员</a:t>
                      </a: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任何位置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008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嵌套类的访问权限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978515" y="957944"/>
            <a:ext cx="10574856" cy="563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Tree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class Node1 { 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class Node2 { 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Node1 obj1;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OK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Node2 obj2;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OK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main(void)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Tree::Node1 objNode1;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 Tree::Node2 objNode2;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5757943" y="1597023"/>
            <a:ext cx="5368680" cy="852211"/>
          </a:xfrm>
          <a:prstGeom prst="wedgeRoundRectCallout">
            <a:avLst>
              <a:gd name="adj1" fmla="val -62300"/>
              <a:gd name="adj2" fmla="val 4473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通常嵌套类被限定为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5525715" y="3889830"/>
            <a:ext cx="6259886" cy="852211"/>
          </a:xfrm>
          <a:prstGeom prst="wedgeRoundRectCallout">
            <a:avLst>
              <a:gd name="adj1" fmla="val -59325"/>
              <a:gd name="adj2" fmla="val 4814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类外访问类型成员时需类型限定！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5167086" y="5805895"/>
            <a:ext cx="6405140" cy="852211"/>
          </a:xfrm>
          <a:prstGeom prst="wedgeRoundRectCallout">
            <a:avLst>
              <a:gd name="adj1" fmla="val -58861"/>
              <a:gd name="adj2" fmla="val -4893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类型成员不能在类外使用！</a:t>
            </a:r>
          </a:p>
        </p:txBody>
      </p:sp>
    </p:spTree>
    <p:extLst>
      <p:ext uri="{BB962C8B-B14F-4D97-AF65-F5344CB8AC3E}">
        <p14:creationId xmlns:p14="http://schemas.microsoft.com/office/powerpoint/2010/main" val="2923362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成员互访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978515" y="749989"/>
            <a:ext cx="10618871" cy="54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lt"/>
              <a:buAutoNum type="arabicPeriod" startAt="4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嵌套类访问内层类的成员</a:t>
            </a:r>
          </a:p>
          <a:p>
            <a:pPr>
              <a:spcBef>
                <a:spcPts val="18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回忆一下毫不相关的两个类之间成员的相互访问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不能访问类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的非公有成员，如果非要访问可将类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定义为类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的友元类</a:t>
            </a:r>
          </a:p>
          <a:p>
            <a:pPr marL="1028700" lvl="1" indent="-571500">
              <a:lnSpc>
                <a:spcPct val="15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不能直接访问类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的公有成员，只能通过类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的对象、引用、指针访问</a:t>
            </a:r>
          </a:p>
        </p:txBody>
      </p:sp>
    </p:spTree>
    <p:extLst>
      <p:ext uri="{BB962C8B-B14F-4D97-AF65-F5344CB8AC3E}">
        <p14:creationId xmlns:p14="http://schemas.microsoft.com/office/powerpoint/2010/main" val="3809406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成员互访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600112" y="1036516"/>
            <a:ext cx="1045874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本质上，外围类和内层类是无关的两个类，因此他们的成员彼此无关，不能直接访问</a:t>
            </a:r>
          </a:p>
        </p:txBody>
      </p:sp>
      <p:sp>
        <p:nvSpPr>
          <p:cNvPr id="5" name="矩形 4"/>
          <p:cNvSpPr/>
          <p:nvPr/>
        </p:nvSpPr>
        <p:spPr>
          <a:xfrm>
            <a:off x="800715" y="2249718"/>
            <a:ext cx="10753129" cy="4091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00715" y="2370454"/>
            <a:ext cx="533857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Outer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getInner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return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m_dVal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m_iVal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class Inner;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293765" y="2370454"/>
            <a:ext cx="541455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Outer::Inner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getOuter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return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m_iVAl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m_dVal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10" name="直接连接符 9"/>
          <p:cNvCxnSpPr>
            <a:stCxn id="5" idx="0"/>
            <a:endCxn id="5" idx="2"/>
          </p:cNvCxnSpPr>
          <p:nvPr/>
        </p:nvCxnSpPr>
        <p:spPr>
          <a:xfrm>
            <a:off x="6177280" y="2249718"/>
            <a:ext cx="0" cy="409105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031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成员互访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600112" y="1036516"/>
            <a:ext cx="1045874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外部类与嵌套类可以通过彼此的对象、指针、引用间接访问彼此的公有成员</a:t>
            </a:r>
          </a:p>
        </p:txBody>
      </p:sp>
      <p:sp>
        <p:nvSpPr>
          <p:cNvPr id="5" name="矩形 4"/>
          <p:cNvSpPr/>
          <p:nvPr/>
        </p:nvSpPr>
        <p:spPr>
          <a:xfrm>
            <a:off x="394323" y="2177148"/>
            <a:ext cx="11565449" cy="4091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94323" y="2225316"/>
            <a:ext cx="488888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List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init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class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ListItem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ListTtem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val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= 0);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void mf(List &amp;r);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memb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300645" y="2177148"/>
            <a:ext cx="665912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List::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ListItem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ListItem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val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List::</a:t>
            </a:r>
            <a:r>
              <a:rPr lang="en-US" altLang="zh-CN" b="1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init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是类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List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的非静态成员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 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必须通过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List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类型的对象或者指针使用 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value =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init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val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);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List::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ListItem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::mf(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List &amp;r) {</a:t>
            </a:r>
            <a:b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OK,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通过引用调用</a:t>
            </a:r>
            <a:r>
              <a:rPr lang="en-US" altLang="zh-CN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init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 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memb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=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r.init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291926" y="2177148"/>
            <a:ext cx="0" cy="409105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45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成员互访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6283" y="1184236"/>
            <a:ext cx="11780574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嵌套类可以直接访问外围类的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静态成员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、类型名、枚举值，这些成员可以不加限定修饰符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类型名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指一个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名字，枚举类型名、或一个类名）</a:t>
            </a:r>
          </a:p>
        </p:txBody>
      </p:sp>
    </p:spTree>
    <p:extLst>
      <p:ext uri="{BB962C8B-B14F-4D97-AF65-F5344CB8AC3E}">
        <p14:creationId xmlns:p14="http://schemas.microsoft.com/office/powerpoint/2010/main" val="1610014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成员互访</a:t>
            </a:r>
          </a:p>
        </p:txBody>
      </p:sp>
      <p:sp>
        <p:nvSpPr>
          <p:cNvPr id="5" name="矩形 4"/>
          <p:cNvSpPr/>
          <p:nvPr/>
        </p:nvSpPr>
        <p:spPr>
          <a:xfrm>
            <a:off x="394323" y="1074057"/>
            <a:ext cx="11565449" cy="519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94324" y="1030519"/>
            <a:ext cx="567264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List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static int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s_iSize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typedef int (*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pFunc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enum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ListStatus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Good,Empty,Corrupted 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class ListItem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void  check_status();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ListStatus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status;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pFunc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action;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814197" y="1030519"/>
            <a:ext cx="6145575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List::s_iSize;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List::ListItem::check_status()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s_iSize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= 5;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ListStatus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s = status;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switch(s)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case </a:t>
            </a: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Empty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break;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case </a:t>
            </a: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Corrupted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break;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case </a:t>
            </a: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Good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break;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814198" y="1074057"/>
            <a:ext cx="0" cy="519414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433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成员互访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716227" y="912053"/>
            <a:ext cx="1045874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在外围类作用域之外引用外围类的静态成员，类型名和枚举名都要求有解析操作符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54287" y="2113599"/>
            <a:ext cx="8920228" cy="1137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List::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pFunc myAction;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OK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List::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ListStatus stat = List::Empty;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OK</a:t>
            </a: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716227" y="3531882"/>
            <a:ext cx="1045874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引用枚举值时不能写成下面形式，因为枚举定义并不像类定义一样，它不产生名字空间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54287" y="4733428"/>
            <a:ext cx="8920228" cy="1137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List::ListListStatus::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Empty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Error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List::Empty;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OK</a:t>
            </a:r>
          </a:p>
        </p:txBody>
      </p:sp>
    </p:spTree>
    <p:extLst>
      <p:ext uri="{BB962C8B-B14F-4D97-AF65-F5344CB8AC3E}">
        <p14:creationId xmlns:p14="http://schemas.microsoft.com/office/powerpoint/2010/main" val="1614880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嵌套类域中的名字解析</a:t>
            </a:r>
          </a:p>
        </p:txBody>
      </p:sp>
      <p:sp>
        <p:nvSpPr>
          <p:cNvPr id="6" name="左大括号 5"/>
          <p:cNvSpPr/>
          <p:nvPr/>
        </p:nvSpPr>
        <p:spPr bwMode="auto">
          <a:xfrm>
            <a:off x="978515" y="2215660"/>
            <a:ext cx="500063" cy="3071813"/>
          </a:xfrm>
          <a:prstGeom prst="leftBrace">
            <a:avLst>
              <a:gd name="adj1" fmla="val 71027"/>
              <a:gd name="adj2" fmla="val 50000"/>
            </a:avLst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698171" y="2146404"/>
            <a:ext cx="105922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类体之中而成员函数定义之外的名字解析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698171" y="4579587"/>
            <a:ext cx="105922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嵌套类成员函数体之中的名字解析</a:t>
            </a:r>
          </a:p>
        </p:txBody>
      </p:sp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833372" y="940302"/>
            <a:ext cx="10618871" cy="82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lt"/>
              <a:buAutoNum type="arabicPeriod" startAt="5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嵌套类域中的名字解析</a:t>
            </a:r>
          </a:p>
        </p:txBody>
      </p:sp>
    </p:spTree>
    <p:extLst>
      <p:ext uri="{BB962C8B-B14F-4D97-AF65-F5344CB8AC3E}">
        <p14:creationId xmlns:p14="http://schemas.microsoft.com/office/powerpoint/2010/main" val="384045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上一讲教学目标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中对象数组的使用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指针的含义及使用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中对象引用的使用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嵌套类域中的名字解析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818858" y="1257990"/>
            <a:ext cx="10299085" cy="383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解析过程</a:t>
            </a:r>
          </a:p>
          <a:p>
            <a:pPr marL="1200150" lvl="1" indent="-742950">
              <a:lnSpc>
                <a:spcPct val="15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名字使用点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的嵌套类的成员声明</a:t>
            </a:r>
          </a:p>
          <a:p>
            <a:pPr marL="1200150" lvl="1" indent="-742950">
              <a:lnSpc>
                <a:spcPct val="15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名字使用点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的外围类的成员声明</a:t>
            </a:r>
          </a:p>
          <a:p>
            <a:pPr marL="1200150" lvl="1" indent="-742950">
              <a:lnSpc>
                <a:spcPct val="15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名字使用点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的全局作用域中的声明</a:t>
            </a:r>
          </a:p>
        </p:txBody>
      </p:sp>
    </p:spTree>
    <p:extLst>
      <p:ext uri="{BB962C8B-B14F-4D97-AF65-F5344CB8AC3E}">
        <p14:creationId xmlns:p14="http://schemas.microsoft.com/office/powerpoint/2010/main" val="119349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嵌套类域中的名字解析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978515" y="957944"/>
            <a:ext cx="10574856" cy="563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enum ListStatus { Good ,Empty , Corrupted 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List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//......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class ListItem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//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查找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1) ListItem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中 </a:t>
            </a:r>
            <a:endParaRPr lang="en-US" altLang="zh-CN" sz="2800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      2)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在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中 </a:t>
            </a:r>
            <a:endParaRPr lang="en-US" altLang="zh-CN" sz="2800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      3)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在全局域中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ListStatus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status;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引用全局枚举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；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//......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78159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嵌套类域中的名字解析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978515" y="957944"/>
            <a:ext cx="10574856" cy="563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enum </a:t>
            </a:r>
            <a:r>
              <a:rPr lang="en-US" altLang="zh-CN" sz="28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ListStatus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{Good, Empty, Corrupted};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List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class ListItem;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//......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enum 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ListStatus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{Good, Empty, Corrupted};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//......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List::ListItem{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ListStatus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status;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List::ListStatus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829045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嵌套类域中的名字解析</a:t>
            </a:r>
          </a:p>
        </p:txBody>
      </p:sp>
      <p:sp>
        <p:nvSpPr>
          <p:cNvPr id="6" name="左大括号 5"/>
          <p:cNvSpPr/>
          <p:nvPr/>
        </p:nvSpPr>
        <p:spPr bwMode="auto">
          <a:xfrm>
            <a:off x="978515" y="1606061"/>
            <a:ext cx="500063" cy="3071813"/>
          </a:xfrm>
          <a:prstGeom prst="leftBrace">
            <a:avLst>
              <a:gd name="adj1" fmla="val 71027"/>
              <a:gd name="adj2" fmla="val 50000"/>
            </a:avLst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698171" y="1536805"/>
            <a:ext cx="105922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类体之中而成员函数定义之外的名字解析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698171" y="3969988"/>
            <a:ext cx="105922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嵌套类成员函数体之中的名字解析</a:t>
            </a:r>
          </a:p>
        </p:txBody>
      </p:sp>
    </p:spTree>
    <p:extLst>
      <p:ext uri="{BB962C8B-B14F-4D97-AF65-F5344CB8AC3E}">
        <p14:creationId xmlns:p14="http://schemas.microsoft.com/office/powerpoint/2010/main" val="1776750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嵌套类域中的名字解析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818858" y="1257990"/>
            <a:ext cx="11227999" cy="445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解析过程</a:t>
            </a:r>
          </a:p>
          <a:p>
            <a:pPr marL="1200150" lvl="1" indent="-742950">
              <a:lnSpc>
                <a:spcPct val="13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从成员函数局部域中到名字使用点前的声明</a:t>
            </a:r>
          </a:p>
          <a:p>
            <a:pPr marL="1200150" lvl="1" indent="-742950">
              <a:lnSpc>
                <a:spcPct val="13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嵌套类作用域中</a:t>
            </a:r>
          </a:p>
          <a:p>
            <a:pPr marL="1200150" lvl="1" indent="-742950">
              <a:lnSpc>
                <a:spcPct val="13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外围类作用域中</a:t>
            </a:r>
          </a:p>
          <a:p>
            <a:pPr marL="1200150" lvl="1" indent="-742950">
              <a:lnSpc>
                <a:spcPct val="13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成员函数定义之前的名字空间域中出现的声明</a:t>
            </a:r>
          </a:p>
        </p:txBody>
      </p:sp>
    </p:spTree>
    <p:extLst>
      <p:ext uri="{BB962C8B-B14F-4D97-AF65-F5344CB8AC3E}">
        <p14:creationId xmlns:p14="http://schemas.microsoft.com/office/powerpoint/2010/main" val="1820789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嵌套类域中的名字解析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876915" y="947381"/>
            <a:ext cx="10574856" cy="563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List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list;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enum ListStatus { Good,Empty,Corrupted 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class ListItem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void check_staus();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ListStatus status;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list = 0; 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全局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List::ListItem::check_status()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value = list; 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哪个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list?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5807209" y="3004457"/>
            <a:ext cx="6234032" cy="2046514"/>
          </a:xfrm>
          <a:prstGeom prst="wedgeRoundRectCallout">
            <a:avLst>
              <a:gd name="adj1" fmla="val -37854"/>
              <a:gd name="adj2" fmla="val 6459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为了访问全局的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void List::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ListItem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::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check_status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 </a:t>
            </a: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value = ::list;</a:t>
            </a: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3976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03393" y="1572773"/>
            <a:ext cx="6697730" cy="623976"/>
            <a:chOff x="2054383" y="4853049"/>
            <a:chExt cx="6697730" cy="623976"/>
          </a:xfrm>
        </p:grpSpPr>
        <p:sp>
          <p:nvSpPr>
            <p:cNvPr id="18" name="矩形 1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嵌套类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CCE8C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603393" y="2579525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局部类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CCE8C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8930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局部类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77554" y="889325"/>
            <a:ext cx="5610599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概念：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在函数体内定义的类</a:t>
            </a:r>
          </a:p>
          <a:p>
            <a:pPr marL="571500" indent="-5715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局部类的数据成员和成员函数必须完全定义在类体内，因此局部类不允许声明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static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5945598" y="1166324"/>
            <a:ext cx="5916762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foo() {</a:t>
            </a:r>
          </a:p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class Bar {</a:t>
            </a:r>
          </a:p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public:</a:t>
            </a:r>
          </a:p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void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fn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 }</a:t>
            </a:r>
          </a:p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private:</a:t>
            </a:r>
          </a:p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int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ival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static int count;</a:t>
            </a:r>
          </a:p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};</a:t>
            </a:r>
          </a:p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5823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局部类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778034" y="981658"/>
            <a:ext cx="1033512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局部类和外围函数中元素的互访</a:t>
            </a:r>
          </a:p>
          <a:p>
            <a:pPr marL="742950" indent="-7429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局部类中不能使用函数中的变量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489712" y="2719501"/>
            <a:ext cx="8670288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foo() 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iival;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class Bar 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public: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void fun() { 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iival; //Error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6199095" y="3497943"/>
            <a:ext cx="4439876" cy="832643"/>
          </a:xfrm>
          <a:prstGeom prst="wedgeRoundRectCallout">
            <a:avLst>
              <a:gd name="adj1" fmla="val -25105"/>
              <a:gd name="adj2" fmla="val 8377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不能访问外围函数的变量</a:t>
            </a:r>
          </a:p>
        </p:txBody>
      </p:sp>
    </p:spTree>
    <p:extLst>
      <p:ext uri="{BB962C8B-B14F-4D97-AF65-F5344CB8AC3E}">
        <p14:creationId xmlns:p14="http://schemas.microsoft.com/office/powerpoint/2010/main" val="69873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局部类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778034" y="993304"/>
            <a:ext cx="103351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742950" indent="-742950">
              <a:buClr>
                <a:schemeClr val="accent1">
                  <a:lumMod val="50000"/>
                </a:schemeClr>
              </a:buClr>
              <a:buFont typeface="+mj-ea"/>
              <a:buAutoNum type="circleNumDbPlain" startAt="2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外围函数不能访问内部类的非公有成员，可通过类的对象、指针、引用访问公有成员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684934" y="2297612"/>
            <a:ext cx="9428228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foo() { 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iival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class Bar 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public: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void display() {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"Class Bar";}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Bar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obj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obj.display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();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right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287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中嵌套类的使用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中局部类的使用</a:t>
            </a: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局部类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778034" y="1240047"/>
            <a:ext cx="1033512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ea"/>
              <a:buAutoNum type="circleNumDbPlain" startAt="3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外围函数不能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访问局部类的公有静态成员、公有类型名、公有枚举值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类型名是一个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名字，枚举类型名、或一个类名）</a:t>
            </a:r>
          </a:p>
        </p:txBody>
      </p:sp>
    </p:spTree>
    <p:extLst>
      <p:ext uri="{BB962C8B-B14F-4D97-AF65-F5344CB8AC3E}">
        <p14:creationId xmlns:p14="http://schemas.microsoft.com/office/powerpoint/2010/main" val="1894100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局部类</a:t>
            </a:r>
          </a:p>
        </p:txBody>
      </p:sp>
      <p:sp>
        <p:nvSpPr>
          <p:cNvPr id="5" name="矩形 4"/>
          <p:cNvSpPr/>
          <p:nvPr/>
        </p:nvSpPr>
        <p:spPr>
          <a:xfrm>
            <a:off x="394323" y="1074057"/>
            <a:ext cx="11565449" cy="519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94323" y="1030519"/>
            <a:ext cx="5419875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foo() { 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Bar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enum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test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one,two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typedef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INTE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Bar(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n=0)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{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m_iVal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= n;}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get()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{  return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m_iVal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m_iVal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814198" y="1074057"/>
            <a:ext cx="6145574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Bar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obj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(100);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INTE a; // ERROR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one; // ERROR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 test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// ERROR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Bar::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INTE a; </a:t>
            </a:r>
            <a:r>
              <a:rPr lang="en-US" altLang="zh-CN" sz="2800" b="1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right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Bar::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one; </a:t>
            </a:r>
            <a:r>
              <a:rPr lang="en-US" altLang="zh-CN" sz="2800" b="1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right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Bar::test::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one; 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         </a:t>
            </a:r>
            <a:r>
              <a:rPr lang="en-US" altLang="zh-CN" sz="2800" b="1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right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Bar::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test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</a:t>
            </a:r>
            <a:r>
              <a:rPr lang="en-US" altLang="zh-CN" sz="2800" b="1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right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obj.get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&lt;&lt;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814198" y="1074057"/>
            <a:ext cx="0" cy="519414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210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局部类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778034" y="993304"/>
            <a:ext cx="103351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742950" indent="-742950">
              <a:buClr>
                <a:schemeClr val="accent1">
                  <a:lumMod val="50000"/>
                </a:schemeClr>
              </a:buClr>
              <a:buFont typeface="+mj-ea"/>
              <a:buAutoNum type="circleNumDbPlain" startAt="4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局部类被完全限定在了函数体这个名字空间中，函数外无法使用这个类定义对象！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658625" y="2457269"/>
            <a:ext cx="4655089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foo() {  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class Bar { ... };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 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Bar obj;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Error</a:t>
            </a:r>
          </a:p>
          <a:p>
            <a:pPr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5" name="矩形标注 7"/>
          <p:cNvSpPr>
            <a:spLocks noChangeArrowheads="1"/>
          </p:cNvSpPr>
          <p:nvPr/>
        </p:nvSpPr>
        <p:spPr bwMode="auto">
          <a:xfrm>
            <a:off x="6559097" y="2457269"/>
            <a:ext cx="4849132" cy="2811236"/>
          </a:xfrm>
          <a:prstGeom prst="wedgeRectCallout">
            <a:avLst>
              <a:gd name="adj1" fmla="val -23699"/>
              <a:gd name="adj2" fmla="val -50005"/>
            </a:avLst>
          </a:prstGeom>
          <a:solidFill>
            <a:schemeClr val="accent2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本质上讲局部类是就是函数的内部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类型成员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，只能在函数体内使用这个类型定义对象，而不能在函数外面使用这个类型</a:t>
            </a:r>
            <a:b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751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局部类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778033" y="993304"/>
            <a:ext cx="108769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742950" indent="-742950">
              <a:buClr>
                <a:schemeClr val="accent1">
                  <a:lumMod val="50000"/>
                </a:schemeClr>
              </a:buClr>
              <a:buFont typeface="+mj-ea"/>
              <a:buAutoNum type="circleNumDbPlain" startAt="5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局部类的名字解析过程和嵌套类解析的原理相同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833375" y="2488200"/>
            <a:ext cx="4516173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typedef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COUNT;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foo() {  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class Bar 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public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：     </a:t>
            </a:r>
          </a:p>
          <a:p>
            <a:pPr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test(){}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private: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a;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5640798" y="2488198"/>
            <a:ext cx="5970631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foo() {  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class Bar 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public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：     </a:t>
            </a:r>
          </a:p>
          <a:p>
            <a:pPr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test(){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a;}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private: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ival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typedef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COUNT;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32960" y="1771530"/>
            <a:ext cx="51566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成员函数定义外的名字解析</a:t>
            </a: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6133406" y="1771529"/>
            <a:ext cx="51566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成员函数定义中的名字解析</a:t>
            </a:r>
          </a:p>
        </p:txBody>
      </p:sp>
    </p:spTree>
    <p:extLst>
      <p:ext uri="{BB962C8B-B14F-4D97-AF65-F5344CB8AC3E}">
        <p14:creationId xmlns:p14="http://schemas.microsoft.com/office/powerpoint/2010/main" val="1753804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中嵌套类的使用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中局部类的使用</a:t>
            </a:r>
          </a:p>
        </p:txBody>
      </p:sp>
    </p:spTree>
    <p:extLst>
      <p:ext uri="{BB962C8B-B14F-4D97-AF65-F5344CB8AC3E}">
        <p14:creationId xmlns:p14="http://schemas.microsoft.com/office/powerpoint/2010/main" val="3593907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609360" y="1572773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嵌套类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CCE8C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603393" y="2579525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局部类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CCE8C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480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嵌套类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187333" y="1432005"/>
            <a:ext cx="66954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71500" indent="-5715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嵌套类的</a:t>
            </a:r>
            <a:r>
              <a:rPr lang="zh-CN" altLang="en-US" sz="4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187333" y="2274050"/>
            <a:ext cx="66954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71500" indent="-5715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嵌套类的</a:t>
            </a:r>
            <a:r>
              <a:rPr lang="zh-CN" altLang="en-US" sz="4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2187333" y="3116095"/>
            <a:ext cx="66954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71500" indent="-5715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嵌套类的</a:t>
            </a:r>
            <a:r>
              <a:rPr lang="zh-CN" altLang="en-US" sz="4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访问权限</a:t>
            </a: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2187333" y="3958140"/>
            <a:ext cx="66954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71500" indent="-5715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成员互访</a:t>
            </a: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2187333" y="4800186"/>
            <a:ext cx="66954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71500" indent="-5715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嵌套类域中的</a:t>
            </a:r>
            <a:r>
              <a:rPr lang="zh-CN" altLang="en-US" sz="4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名字解析</a:t>
            </a:r>
          </a:p>
        </p:txBody>
      </p:sp>
    </p:spTree>
    <p:extLst>
      <p:ext uri="{BB962C8B-B14F-4D97-AF65-F5344CB8AC3E}">
        <p14:creationId xmlns:p14="http://schemas.microsoft.com/office/powerpoint/2010/main" val="264308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嵌套类的概念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1095001" y="889325"/>
            <a:ext cx="970119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概念：</a:t>
            </a:r>
          </a:p>
          <a:p>
            <a:pPr indent="457200">
              <a:buClr>
                <a:schemeClr val="accent1">
                  <a:lumMod val="50000"/>
                </a:schemeClr>
              </a:buClr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一个类可以在另一个类中定义，这样的类称为嵌套类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482084" y="3142718"/>
            <a:ext cx="8927025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Tree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外围类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class Node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嵌套类是外围类的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类型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成员</a:t>
            </a:r>
          </a:p>
          <a:p>
            <a:pPr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}; 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8184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嵌套类的定义方法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978515" y="749989"/>
            <a:ext cx="9701193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lt"/>
              <a:buAutoNum type="arabicPeriod" startAt="2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定义：定义在另一个类内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嵌套类的成员函数（或静态成员）可以在嵌套类外定义，但不能在外围类中实现，只能在外围类之外实现。</a:t>
            </a:r>
          </a:p>
        </p:txBody>
      </p:sp>
      <p:sp>
        <p:nvSpPr>
          <p:cNvPr id="5" name="矩形 4"/>
          <p:cNvSpPr/>
          <p:nvPr/>
        </p:nvSpPr>
        <p:spPr>
          <a:xfrm>
            <a:off x="844257" y="3236684"/>
            <a:ext cx="10753129" cy="3379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82244" y="3236684"/>
            <a:ext cx="533857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List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class Item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mf(const List &amp;r);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static int value;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int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memb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258808" y="3236684"/>
            <a:ext cx="541455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List::Item::value;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List::Item::mf(const List &amp;r)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cxnSp>
        <p:nvCxnSpPr>
          <p:cNvPr id="8" name="直接连接符 7"/>
          <p:cNvCxnSpPr>
            <a:stCxn id="5" idx="0"/>
            <a:endCxn id="5" idx="2"/>
          </p:cNvCxnSpPr>
          <p:nvPr/>
        </p:nvCxnSpPr>
        <p:spPr>
          <a:xfrm>
            <a:off x="6220822" y="3236684"/>
            <a:ext cx="0" cy="337985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73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嵌套类的定义方法</a:t>
            </a:r>
          </a:p>
        </p:txBody>
      </p:sp>
      <p:sp>
        <p:nvSpPr>
          <p:cNvPr id="12" name="矩形 11"/>
          <p:cNvSpPr/>
          <p:nvPr/>
        </p:nvSpPr>
        <p:spPr>
          <a:xfrm>
            <a:off x="800715" y="1889027"/>
            <a:ext cx="10753129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62728" y="1889027"/>
            <a:ext cx="533857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List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init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(int);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ListItem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List::</a:t>
            </a:r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ListItem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  <a:b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static int value;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 mf( const  List  &amp;r);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 </a:t>
            </a:r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memb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6255778" y="1889027"/>
            <a:ext cx="541455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List::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ListItem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::value;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List::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ListItem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::mf(const List &amp;r)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cxnSp>
        <p:nvCxnSpPr>
          <p:cNvPr id="15" name="直接连接符 14"/>
          <p:cNvCxnSpPr>
            <a:stCxn id="12" idx="0"/>
            <a:endCxn id="12" idx="2"/>
          </p:cNvCxnSpPr>
          <p:nvPr/>
        </p:nvCxnSpPr>
        <p:spPr>
          <a:xfrm>
            <a:off x="6177280" y="1889027"/>
            <a:ext cx="0" cy="452431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716227" y="1150935"/>
            <a:ext cx="104587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嵌套类可以先在外围类中声明，然后在外围类之外定义</a:t>
            </a:r>
          </a:p>
        </p:txBody>
      </p:sp>
    </p:spTree>
    <p:extLst>
      <p:ext uri="{BB962C8B-B14F-4D97-AF65-F5344CB8AC3E}">
        <p14:creationId xmlns:p14="http://schemas.microsoft.com/office/powerpoint/2010/main" val="132452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嵌套类的定义方法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716227" y="1150935"/>
            <a:ext cx="104587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嵌套类可以先在外围类中声明，然后在外围类中定义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978515" y="1735710"/>
            <a:ext cx="10574856" cy="4752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List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class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ListItem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// 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声明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Red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在看到类体前只能定义该类的指针或引用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ListItem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pli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class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ListItem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 // 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定义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Red *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pref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7505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4192</TotalTime>
  <Words>2123</Words>
  <Application>Microsoft Office PowerPoint</Application>
  <PresentationFormat>自定义</PresentationFormat>
  <Paragraphs>374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等线</vt:lpstr>
      <vt:lpstr>微软雅黑</vt:lpstr>
      <vt:lpstr>幼圆</vt:lpstr>
      <vt:lpstr>Arial</vt:lpstr>
      <vt:lpstr>Buxton Sketch</vt:lpstr>
      <vt:lpstr>Calibri</vt:lpstr>
      <vt:lpstr>Calibri Light</vt:lpstr>
      <vt:lpstr>Chiller</vt:lpstr>
      <vt:lpstr>Consolas</vt:lpstr>
      <vt:lpstr>Lucida Calligraphy</vt:lpstr>
      <vt:lpstr>Times New Roman</vt:lpstr>
      <vt:lpstr>Wingdings</vt:lpstr>
      <vt:lpstr>Office 主题​​</vt:lpstr>
      <vt:lpstr>PowerPoint 演示文稿</vt:lpstr>
      <vt:lpstr>上一讲教学目标</vt:lpstr>
      <vt:lpstr>本讲教学目标</vt:lpstr>
      <vt:lpstr>PowerPoint 演示文稿</vt:lpstr>
      <vt:lpstr>嵌套类</vt:lpstr>
      <vt:lpstr>嵌套类的概念</vt:lpstr>
      <vt:lpstr>嵌套类的定义方法</vt:lpstr>
      <vt:lpstr>嵌套类的定义方法</vt:lpstr>
      <vt:lpstr>嵌套类的定义方法</vt:lpstr>
      <vt:lpstr>嵌套类的定义方法</vt:lpstr>
      <vt:lpstr>嵌套类的访问权限</vt:lpstr>
      <vt:lpstr>嵌套类的访问权限</vt:lpstr>
      <vt:lpstr>成员互访</vt:lpstr>
      <vt:lpstr>成员互访</vt:lpstr>
      <vt:lpstr>成员互访</vt:lpstr>
      <vt:lpstr>成员互访</vt:lpstr>
      <vt:lpstr>成员互访</vt:lpstr>
      <vt:lpstr>成员互访</vt:lpstr>
      <vt:lpstr>嵌套类域中的名字解析</vt:lpstr>
      <vt:lpstr>嵌套类域中的名字解析</vt:lpstr>
      <vt:lpstr>嵌套类域中的名字解析</vt:lpstr>
      <vt:lpstr>嵌套类域中的名字解析</vt:lpstr>
      <vt:lpstr>嵌套类域中的名字解析</vt:lpstr>
      <vt:lpstr>嵌套类域中的名字解析</vt:lpstr>
      <vt:lpstr>嵌套类域中的名字解析</vt:lpstr>
      <vt:lpstr>PowerPoint 演示文稿</vt:lpstr>
      <vt:lpstr>局部类</vt:lpstr>
      <vt:lpstr>局部类</vt:lpstr>
      <vt:lpstr>局部类</vt:lpstr>
      <vt:lpstr>局部类</vt:lpstr>
      <vt:lpstr>局部类</vt:lpstr>
      <vt:lpstr>局部类</vt:lpstr>
      <vt:lpstr>局部类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Yang Weida</cp:lastModifiedBy>
  <cp:revision>958</cp:revision>
  <dcterms:created xsi:type="dcterms:W3CDTF">2016-06-30T08:41:47Z</dcterms:created>
  <dcterms:modified xsi:type="dcterms:W3CDTF">2020-03-12T03:30:15Z</dcterms:modified>
</cp:coreProperties>
</file>