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16"/>
  </p:notesMasterIdLst>
  <p:sldIdLst>
    <p:sldId id="256" r:id="rId2"/>
    <p:sldId id="262" r:id="rId3"/>
    <p:sldId id="306" r:id="rId4"/>
    <p:sldId id="533" r:id="rId5"/>
    <p:sldId id="618" r:id="rId6"/>
    <p:sldId id="663" r:id="rId7"/>
    <p:sldId id="664" r:id="rId8"/>
    <p:sldId id="621" r:id="rId9"/>
    <p:sldId id="623" r:id="rId10"/>
    <p:sldId id="665" r:id="rId11"/>
    <p:sldId id="666" r:id="rId12"/>
    <p:sldId id="667" r:id="rId13"/>
    <p:sldId id="576" r:id="rId14"/>
    <p:sldId id="258" r:id="rId15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1" autoAdjust="0"/>
    <p:restoredTop sz="94322" autoAdjust="0"/>
  </p:normalViewPr>
  <p:slideViewPr>
    <p:cSldViewPr snapToGrid="0">
      <p:cViewPr varScale="1">
        <p:scale>
          <a:sx n="65" d="100"/>
          <a:sy n="65" d="100"/>
        </p:scale>
        <p:origin x="102" y="14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第十二讲 继承与派生（二）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Other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Other()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"Other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~Other() 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"Other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Base() 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"Base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~Base()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"Base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Other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m_Other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 : public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"Derived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~Derive()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"Derived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	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 op;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229678" y="4101737"/>
            <a:ext cx="2239512" cy="22676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Other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Other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3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69509" y="889324"/>
            <a:ext cx="105879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单重继承时派生类构造函数的定义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735465" y="3225138"/>
            <a:ext cx="1058798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 marL="4680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在多层次继承中，每个派生类只需要负责向直接基类的构造函数提供参数。</a:t>
            </a:r>
          </a:p>
          <a:p>
            <a:pPr marL="4680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如果通过派生类构造函数调用基类默认构造函数，则可以不给出显式调用形式，系统自动调用默认构造函数。</a:t>
            </a: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1347368" y="1587907"/>
            <a:ext cx="9364175" cy="15327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派生类名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&gt;(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总形式参数表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 :  </a:t>
            </a:r>
            <a:r>
              <a:rPr lang="en-US" altLang="zh-CN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直接基类名</a:t>
            </a:r>
            <a:r>
              <a:rPr lang="en-US" altLang="zh-CN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&gt;(&lt;</a:t>
            </a:r>
            <a:r>
              <a:rPr lang="zh-CN" altLang="en-US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&gt;)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2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子对象</a:t>
            </a:r>
            <a:r>
              <a:rPr lang="en-US" altLang="zh-CN" sz="2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1(</a:t>
            </a:r>
            <a:r>
              <a:rPr lang="zh-CN" altLang="en-US" sz="2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1), ……]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  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派生类数据成员初始化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      </a:t>
            </a:r>
            <a:r>
              <a:rPr lang="en-US" altLang="zh-CN" sz="2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[&lt;</a:t>
            </a:r>
            <a:r>
              <a:rPr lang="zh-CN" altLang="en-US" sz="2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派生类自身数据成员的赋值</a:t>
            </a:r>
            <a:r>
              <a:rPr lang="en-US" altLang="zh-CN" sz="2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&gt;]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5861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2420" y="1082829"/>
            <a:ext cx="10438758" cy="408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68000"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如果派生类或基类中有子对象，则子对象也必须使用初始化列表初始化（如果子对象没有默认构造函数）。</a:t>
            </a:r>
          </a:p>
          <a:p>
            <a:pPr marL="468000"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派生类中的常数据成员和引用成员的初始化必须放在初始化列表中。</a:t>
            </a:r>
          </a:p>
          <a:p>
            <a:pPr marL="468000"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派生类中一般数据成员可以在初始化列表或构造函数中赋值。</a:t>
            </a:r>
          </a:p>
        </p:txBody>
      </p:sp>
    </p:spTree>
    <p:extLst>
      <p:ext uri="{BB962C8B-B14F-4D97-AF65-F5344CB8AC3E}">
        <p14:creationId xmlns:p14="http://schemas.microsoft.com/office/powerpoint/2010/main" val="98584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中单重继承中构造函数的调用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中单重继承中析构函数的调用</a:t>
            </a:r>
          </a:p>
        </p:txBody>
      </p:sp>
    </p:spTree>
    <p:extLst>
      <p:ext uri="{BB962C8B-B14F-4D97-AF65-F5344CB8AC3E}">
        <p14:creationId xmlns:p14="http://schemas.microsoft.com/office/powerpoint/2010/main" val="359390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中继承的概念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中如何使用继承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中的三种继承方式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中单重继承中构造函数的调用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中单重继承中析构函数的调用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91334" y="1428412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派生类构造与析构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916605" y="2290628"/>
            <a:ext cx="6022182" cy="488552"/>
            <a:chOff x="2336959" y="2178704"/>
            <a:chExt cx="6022182" cy="488552"/>
          </a:xfrm>
        </p:grpSpPr>
        <p:sp>
          <p:nvSpPr>
            <p:cNvPr id="23" name="矩形 22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单重继承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80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93730" y="1156590"/>
            <a:ext cx="10503736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析构函数的定义和执行顺序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57200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派生类里继承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基类的成员只能通过基类构造函数完成初始化，因此派生类构造函数的格式是特殊的，调用顺序也有规则。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57200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我们首先看：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时，派生类构造函数和析构函数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91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"A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~A()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"A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A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"B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~B()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"B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C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B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"C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~C()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"C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 *p = new C;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9948136" y="4344493"/>
            <a:ext cx="1403487" cy="18887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A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4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Other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Other()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"Other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~Other()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"Other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"Base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~Base()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"Base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Base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"Derived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~Derive() {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"Derived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Other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m_Other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	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 op;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229678" y="4101737"/>
            <a:ext cx="2239512" cy="22676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Other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Other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9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单重继承的派生类构造与析构函数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69509" y="1019954"/>
            <a:ext cx="10587980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派生类构造函数调用顺序如下：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调用基类的构造函数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派生类对象成员所属类的构造函数（有的话）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最后调用派生类的构造函数</a:t>
            </a:r>
          </a:p>
          <a:p>
            <a:pPr marL="457200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派生类析构函数调用顺序如下：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调用派生类的析构函数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派生类对象成员所属类的析构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（有的话）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调用基类的析构函数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7610488" y="1385233"/>
            <a:ext cx="1559638" cy="744014"/>
          </a:xfrm>
          <a:prstGeom prst="wedgeRoundRectCallout">
            <a:avLst>
              <a:gd name="adj1" fmla="val -22654"/>
              <a:gd name="adj2" fmla="val 8271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206761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033196" y="889325"/>
            <a:ext cx="9824804" cy="210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457200" indent="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如果将上例中子对象的定义放入基类对象中结果如何？</a:t>
            </a:r>
          </a:p>
        </p:txBody>
      </p:sp>
    </p:spTree>
    <p:extLst>
      <p:ext uri="{BB962C8B-B14F-4D97-AF65-F5344CB8AC3E}">
        <p14:creationId xmlns:p14="http://schemas.microsoft.com/office/powerpoint/2010/main" val="62582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4673</TotalTime>
  <Words>965</Words>
  <Application>Microsoft Office PowerPoint</Application>
  <PresentationFormat>自定义</PresentationFormat>
  <Paragraphs>149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单重继承的派生类构造与析构函数</vt:lpstr>
      <vt:lpstr>单重继承的派生类构造与析构函数</vt:lpstr>
      <vt:lpstr>单重继承的派生类构造与析构函数</vt:lpstr>
      <vt:lpstr>单重继承的派生类构造与析构函数</vt:lpstr>
      <vt:lpstr>单重继承的派生类构造与析构函数</vt:lpstr>
      <vt:lpstr>单重继承的派生类构造与析构函数</vt:lpstr>
      <vt:lpstr>单重继承的派生类构造与析构函数</vt:lpstr>
      <vt:lpstr>单重继承的派生类构造与析构函数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 Weida</cp:lastModifiedBy>
  <cp:revision>1171</cp:revision>
  <dcterms:created xsi:type="dcterms:W3CDTF">2016-06-30T08:41:47Z</dcterms:created>
  <dcterms:modified xsi:type="dcterms:W3CDTF">2020-03-16T04:44:07Z</dcterms:modified>
</cp:coreProperties>
</file>