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15"/>
  </p:notesMasterIdLst>
  <p:sldIdLst>
    <p:sldId id="256" r:id="rId2"/>
    <p:sldId id="262" r:id="rId3"/>
    <p:sldId id="306" r:id="rId4"/>
    <p:sldId id="270" r:id="rId5"/>
    <p:sldId id="469" r:id="rId6"/>
    <p:sldId id="533" r:id="rId7"/>
    <p:sldId id="534" r:id="rId8"/>
    <p:sldId id="535" r:id="rId9"/>
    <p:sldId id="536" r:id="rId10"/>
    <p:sldId id="537" r:id="rId11"/>
    <p:sldId id="538" r:id="rId12"/>
    <p:sldId id="559" r:id="rId13"/>
    <p:sldId id="258" r:id="rId14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62" d="100"/>
          <a:sy n="62" d="100"/>
        </p:scale>
        <p:origin x="84" y="15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第十三讲 继承与派生（三）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同名隐藏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同名隐藏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若派生类成员和基类成员重名，在派生类中使用的是派生类的同名成员，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基类的同名成员自动被隐藏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若要在派生类中访问基类中被隐藏同名成员（如果允许访问），可以使用基类名限定。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64698" y="3766720"/>
            <a:ext cx="562510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成员函数名（实参）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4914899" y="5292135"/>
            <a:ext cx="19685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AudiCar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8105780" y="4243773"/>
            <a:ext cx="3264102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test()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m_ival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Car::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test();</a:t>
            </a:r>
          </a:p>
          <a:p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Car::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m_ival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7105659" y="5346154"/>
            <a:ext cx="885820" cy="5307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9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同名隐藏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如果基类和派生类中有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同名函数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，那么这个同名函数是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函数重载的条件是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同一作用域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，派生类和基类分别属于不同的作用域，所以派生类和基类中同名函数的不叫重载叫做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同名隐藏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878504" y="3825372"/>
            <a:ext cx="476050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AudiCar:public Car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test(int x,int y)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448415" y="3825372"/>
            <a:ext cx="399421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Car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test();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test(int x);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5701321" y="4069688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同名隐藏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454900" y="4531680"/>
            <a:ext cx="4146006" cy="5040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57400" y="4622800"/>
            <a:ext cx="3073400" cy="711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0738" y="456694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3"/>
            <a:endCxn id="11" idx="1"/>
          </p:cNvCxnSpPr>
          <p:nvPr/>
        </p:nvCxnSpPr>
        <p:spPr bwMode="auto">
          <a:xfrm>
            <a:off x="1286291" y="4972180"/>
            <a:ext cx="771109" cy="622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5115761" y="4794380"/>
            <a:ext cx="591435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H="1">
            <a:off x="6253374" y="4783680"/>
            <a:ext cx="1201527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5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了解基类和派生类间的赋值兼容规则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了解同名冲突及其解决方案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中单重继承中构造函数的调用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中单重继承中析构函数的调用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了解基类和派生类间的赋值兼容规则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了解同名冲突及其解决方案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86783" y="59063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基类和派生类间的赋值兼容规则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580816" y="1416075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同名冲突及其解决方案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50397" y="2227147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同名隐藏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基类和派生类间的赋值兼容规则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在公有继承方式下，基类和派生类间存在赋值兼容，具体赋值规则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基类对象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公有派生类对象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仅能访问基类部分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基类对象的指针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公有派生类对象的地址（同上）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基类的引用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公有派生类对象（同上）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5835104" y="4237652"/>
            <a:ext cx="4641307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    carObj;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 audiObj;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carObj  = audiObj;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* pB   = &amp;audiObj;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&amp; refB = audiObj;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5003" y="4394876"/>
            <a:ext cx="187628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5003" y="5729827"/>
            <a:ext cx="187628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AudiCar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flipV="1">
            <a:off x="2863148" y="4979651"/>
            <a:ext cx="0" cy="7501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3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基类和派生类间的赋值兼容规则</a:t>
            </a:r>
          </a:p>
        </p:txBody>
      </p:sp>
      <p:sp>
        <p:nvSpPr>
          <p:cNvPr id="5" name="矩形 4"/>
          <p:cNvSpPr/>
          <p:nvPr/>
        </p:nvSpPr>
        <p:spPr>
          <a:xfrm>
            <a:off x="1017704" y="940525"/>
            <a:ext cx="10753129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17705" y="971579"/>
            <a:ext cx="46123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Car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Car(){}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display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&lt;&lt;"Car" &lt;&lt; </a:t>
            </a:r>
            <a:r>
              <a:rPr lang="en-US" altLang="zh-CN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: public Car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():Car() {}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display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&lt;&lt;"</a:t>
            </a:r>
            <a:r>
              <a:rPr lang="en-US" altLang="zh-CN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"&lt;&lt;</a:t>
            </a:r>
            <a:r>
              <a:rPr lang="en-US" altLang="zh-CN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69264" y="971579"/>
            <a:ext cx="6101569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基类对象访问的一定是基类成员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objCar.display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基类指针指向基类对象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只能访问基类成员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*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-&gt;display();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基类指针指向派生类对象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只能访问基类成员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objDer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objDer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pCar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-&gt;display();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基类引用作为派生类对象的别名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只能访问基类成员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&amp;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 =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objDer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obj.display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 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49678" y="94052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5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基类和派生类间的赋值兼容规则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公有继承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方式下，赋值兼容规则的说明：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基类对象只能访问基类的成员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基类的指针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，无论是否指向基类对象，都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只能访问基类部分的成员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基类的引用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，无论是否是基类对象的别名，都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只能访问基类部分的成员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这是一种向上的类型转换，是安全的。</a:t>
            </a:r>
          </a:p>
        </p:txBody>
      </p:sp>
    </p:spTree>
    <p:extLst>
      <p:ext uri="{BB962C8B-B14F-4D97-AF65-F5344CB8AC3E}">
        <p14:creationId xmlns:p14="http://schemas.microsoft.com/office/powerpoint/2010/main" val="413425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255178" y="2220932"/>
            <a:ext cx="6022182" cy="488552"/>
            <a:chOff x="2336959" y="2178704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同名隐藏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0816" y="590639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基类和派生类间的赋值兼容规则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580816" y="141617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同名冲突及其解决方案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9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同名隐藏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43814" y="943028"/>
            <a:ext cx="10838586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在派生类里如果存在与基类同名的成员，访问派生类里的同名成员时该如何处理？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数据成员同名、成员函数同名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199598" y="3070046"/>
            <a:ext cx="4900202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AudiCar : public Car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void test() {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&lt;&lt; "AudiCar";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int m_iVal;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273996" y="3070046"/>
            <a:ext cx="4671602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Car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void test() {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&lt;&lt; "Car";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int m_iVal;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2239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3596</TotalTime>
  <Words>789</Words>
  <Application>Microsoft Office PowerPoint</Application>
  <PresentationFormat>自定义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Lucida Calligraphy</vt:lpstr>
      <vt:lpstr>Times New Roman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基类和派生类间的赋值兼容规则</vt:lpstr>
      <vt:lpstr>基类和派生类间的赋值兼容规则</vt:lpstr>
      <vt:lpstr>基类和派生类间的赋值兼容规则</vt:lpstr>
      <vt:lpstr>PowerPoint 演示文稿</vt:lpstr>
      <vt:lpstr>同名隐藏</vt:lpstr>
      <vt:lpstr>同名隐藏</vt:lpstr>
      <vt:lpstr>同名隐藏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 Weida</cp:lastModifiedBy>
  <cp:revision>810</cp:revision>
  <dcterms:created xsi:type="dcterms:W3CDTF">2016-06-30T08:41:47Z</dcterms:created>
  <dcterms:modified xsi:type="dcterms:W3CDTF">2020-03-16T05:14:46Z</dcterms:modified>
</cp:coreProperties>
</file>