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2" autoAdjust="0"/>
    <p:restoredTop sz="87658" autoAdjust="0"/>
  </p:normalViewPr>
  <p:slideViewPr>
    <p:cSldViewPr>
      <p:cViewPr varScale="1">
        <p:scale>
          <a:sx n="108" d="100"/>
          <a:sy n="108" d="100"/>
        </p:scale>
        <p:origin x="213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10’    </a:t>
            </a:r>
            <a:r>
              <a:rPr lang="zh-CN" altLang="en-US" dirty="0"/>
              <a:t>自己在黑板上写</a:t>
            </a:r>
            <a:r>
              <a:rPr lang="en-US" altLang="zh-CN" dirty="0"/>
              <a:t>   9:07            4 0 5 2    </a:t>
            </a:r>
            <a:r>
              <a:rPr lang="zh-CN" altLang="en-US" dirty="0"/>
              <a:t>静态栈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‘</a:t>
            </a:r>
            <a:r>
              <a:rPr lang="en-US" altLang="zh-CN" dirty="0"/>
              <a:t>       1. `{[(q))`</a:t>
            </a:r>
            <a:r>
              <a:rPr lang="zh-CN" altLang="en-US" dirty="0"/>
              <a:t>到来的是“不速之客” </a:t>
            </a:r>
            <a:r>
              <a:rPr lang="en-US" altLang="zh-CN" dirty="0"/>
              <a:t>(</a:t>
            </a:r>
            <a:r>
              <a:rPr lang="zh-CN" altLang="en-US" dirty="0"/>
              <a:t>右括号多</a:t>
            </a:r>
            <a:r>
              <a:rPr lang="en-US" altLang="zh-CN" dirty="0"/>
              <a:t>)    2. `{[(q]` </a:t>
            </a:r>
            <a:r>
              <a:rPr lang="zh-CN" altLang="en-US" dirty="0"/>
              <a:t>盼来的右括号不是所“期待”的 </a:t>
            </a:r>
            <a:r>
              <a:rPr lang="en-US" altLang="zh-CN" dirty="0"/>
              <a:t>(</a:t>
            </a:r>
            <a:r>
              <a:rPr lang="zh-CN" altLang="en-US" dirty="0"/>
              <a:t>左右括号不匹配</a:t>
            </a:r>
            <a:r>
              <a:rPr lang="en-US" altLang="zh-CN" dirty="0"/>
              <a:t>)     3. `{[(q)]`</a:t>
            </a:r>
            <a:r>
              <a:rPr lang="zh-CN" altLang="en-US" dirty="0"/>
              <a:t>到结束也未盼来所“期待”的括号 </a:t>
            </a:r>
            <a:r>
              <a:rPr lang="en-US" altLang="zh-CN" dirty="0"/>
              <a:t>(</a:t>
            </a:r>
            <a:r>
              <a:rPr lang="zh-CN" altLang="en-US" dirty="0"/>
              <a:t>左括号多</a:t>
            </a:r>
            <a:r>
              <a:rPr lang="en-US" altLang="zh-CN" dirty="0"/>
              <a:t>) 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5’    </a:t>
            </a:r>
            <a:r>
              <a:rPr lang="zh-CN" altLang="en-US" dirty="0"/>
              <a:t>看代码      </a:t>
            </a:r>
            <a:r>
              <a:rPr lang="en-US" altLang="zh-CN" dirty="0"/>
              <a:t>6</a:t>
            </a:r>
            <a:r>
              <a:rPr lang="zh-CN" altLang="en-US"/>
              <a:t>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先说优先级高低    再说表格的来历   表格的来历即和优先级有关   又和  前后位置有关  </a:t>
            </a:r>
            <a:endParaRPr lang="en-US" altLang="zh-CN" dirty="0"/>
          </a:p>
          <a:p>
            <a:r>
              <a:rPr lang="zh-CN" altLang="en-US" dirty="0"/>
              <a:t>输出表达式结束时以 </a:t>
            </a:r>
            <a:r>
              <a:rPr lang="en-US" altLang="zh-CN" dirty="0"/>
              <a:t># </a:t>
            </a:r>
            <a:r>
              <a:rPr lang="zh-CN" altLang="en-US" dirty="0"/>
              <a:t>号结束</a:t>
            </a:r>
            <a:endParaRPr lang="en-US" altLang="zh-CN" dirty="0"/>
          </a:p>
          <a:p>
            <a:r>
              <a:rPr lang="zh-CN" altLang="en-US" dirty="0"/>
              <a:t>栈顶运算符和输入 运算符比较，如果 </a:t>
            </a:r>
            <a:r>
              <a:rPr lang="en-US" altLang="zh-CN" dirty="0"/>
              <a:t>&gt; </a:t>
            </a:r>
            <a:r>
              <a:rPr lang="zh-CN" altLang="en-US" dirty="0"/>
              <a:t>的话  就出栈，出栈时，选出两个操作数，这两个操作数先出来的是 右操作数 </a:t>
            </a:r>
            <a:r>
              <a:rPr lang="en-US" altLang="zh-CN" dirty="0"/>
              <a:t>b   </a:t>
            </a:r>
            <a:r>
              <a:rPr lang="zh-CN" altLang="en-US" dirty="0"/>
              <a:t>然后是左操作数</a:t>
            </a:r>
            <a:r>
              <a:rPr lang="en-US" altLang="zh-CN" dirty="0"/>
              <a:t>a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44</a:t>
            </a:r>
            <a:r>
              <a:rPr lang="zh-CN" altLang="en-US" dirty="0"/>
              <a:t>页</a:t>
            </a:r>
            <a:r>
              <a:rPr lang="zh-CN" altLang="en-US" b="1" dirty="0"/>
              <a:t>定义</a:t>
            </a:r>
            <a:r>
              <a:rPr lang="zh-CN" altLang="en-US" dirty="0"/>
              <a:t>   仅在一端（表尾 或栈顶）进行插入和删除的线性表                 出栈</a:t>
            </a:r>
            <a:r>
              <a:rPr lang="en-US" altLang="zh-CN" dirty="0"/>
              <a:t>pop       </a:t>
            </a:r>
            <a:r>
              <a:rPr lang="zh-CN" altLang="en-US" dirty="0"/>
              <a:t>入栈</a:t>
            </a:r>
            <a:r>
              <a:rPr lang="en-US" altLang="zh-CN" dirty="0"/>
              <a:t>push     </a:t>
            </a:r>
            <a:r>
              <a:rPr lang="zh-CN" altLang="en-US" dirty="0"/>
              <a:t>注意栈底指针起始的位置</a:t>
            </a:r>
            <a:endParaRPr lang="en-US" altLang="zh-CN" dirty="0"/>
          </a:p>
          <a:p>
            <a:r>
              <a:rPr lang="zh-CN" altLang="en-US" dirty="0"/>
              <a:t>看看书上的   栈的抽象数据类型 ： 数据对象、数据关系（序偶关系）、基本操作    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开始    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内存管理中的栈采用的就是数据结构中的栈的思想，即遵循后进先出的管理方法。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1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 </a:t>
            </a:r>
            <a:r>
              <a:rPr lang="en-US" altLang="zh-CN"/>
              <a:t>25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10:25</a:t>
            </a:r>
            <a:r>
              <a:rPr lang="zh-CN" altLang="en-US"/>
              <a:t>结束   解题思路：根据出口唯一就可以找到在队列中的次序，然后根据先入</a:t>
            </a:r>
            <a:r>
              <a:rPr lang="en-US" altLang="zh-CN"/>
              <a:t>a</a:t>
            </a:r>
            <a:r>
              <a:rPr lang="zh-CN" altLang="en-US"/>
              <a:t>画一条线，分别看看其他能不能入队成功。</a:t>
            </a:r>
            <a:endParaRPr lang="en-US" altLang="zh-CN"/>
          </a:p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8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  </a:t>
            </a:r>
            <a:r>
              <a:rPr lang="zh-CN" altLang="en-US" dirty="0"/>
              <a:t>画图分析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</a:t>
            </a:r>
            <a:r>
              <a:rPr lang="zh-CN" altLang="en-US" strike="sngStrike"/>
              <a:t>顺序队列</a:t>
            </a:r>
            <a:r>
              <a:rPr lang="zh-CN" altLang="en-US"/>
              <a:t>（循环队列） </a:t>
            </a:r>
            <a:r>
              <a:rPr lang="en-US" altLang="zh-CN"/>
              <a:t>10:25</a:t>
            </a:r>
            <a:r>
              <a:rPr lang="zh-CN" altLang="en-US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Q.rear</a:t>
            </a:r>
            <a:r>
              <a:rPr lang="zh-CN" altLang="en-US"/>
              <a:t>起到临时指针的作用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对比链表的插入  黑板上写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                    </a:t>
            </a:r>
            <a:endParaRPr lang="en-US" altLang="zh-CN" baseline="0" dirty="0"/>
          </a:p>
          <a:p>
            <a:r>
              <a:rPr lang="en-US" altLang="zh-CN" baseline="0" dirty="0"/>
              <a:t>1:1</a:t>
            </a:r>
            <a:r>
              <a:rPr lang="zh-CN" altLang="en-US" baseline="0"/>
              <a:t>   </a:t>
            </a:r>
            <a:r>
              <a:rPr lang="zh-CN" altLang="en-US" baseline="0" dirty="0"/>
              <a:t>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10:55</a:t>
            </a:r>
            <a:r>
              <a:rPr lang="zh-CN" altLang="en-US" dirty="0"/>
              <a:t>讲完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10:55</a:t>
            </a:r>
            <a:r>
              <a:rPr lang="zh-CN" altLang="en-US" dirty="0"/>
              <a:t>开始    </a:t>
            </a:r>
            <a:r>
              <a:rPr kumimoji="0" lang="zh-CN" altLang="en-US" dirty="0">
                <a:ea typeface="华文新魏" pitchFamily="2" charset="-122"/>
              </a:rPr>
              <a:t>设头、尾指针实际上是下标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头指针和尾指针可以是整型代表下标  也可以是真正指针。对比栈也是一样。这里说的指针是广义上的指针了。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</a:t>
            </a:r>
            <a:r>
              <a:rPr lang="en-US" altLang="zh-CN"/>
              <a:t>if</a:t>
            </a:r>
            <a:r>
              <a:rPr lang="zh-CN" altLang="en-US"/>
              <a:t>语句的比较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出队的元素和对头元素  求和再入队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</a:p>
          <a:p>
            <a:r>
              <a:rPr lang="en-US" altLang="zh-CN"/>
              <a:t>12</a:t>
            </a:r>
            <a:r>
              <a:rPr lang="zh-CN" altLang="en-US"/>
              <a:t>点讲完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30’     8:40</a:t>
            </a:r>
            <a:r>
              <a:rPr lang="zh-CN" altLang="en-US" dirty="0"/>
              <a:t>     查看每个函数的函数头  和实现部分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10’    8:50</a:t>
            </a:r>
            <a:r>
              <a:rPr lang="zh-CN" altLang="en-US" dirty="0"/>
              <a:t>    静态顺序栈和链栈的实现：只在一端进行插入和删除        通过代码简单演示     </a:t>
            </a:r>
            <a:r>
              <a:rPr lang="en-US" altLang="zh-CN" dirty="0"/>
              <a:t>top</a:t>
            </a:r>
            <a:r>
              <a:rPr lang="zh-CN" altLang="en-US" dirty="0"/>
              <a:t>指针指向栈顶元素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347864" y="1003301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038181" y="1470819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95801" y="1790828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 dirty="0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后进先出 </a:t>
            </a:r>
            <a:r>
              <a:rPr kumimoji="0" lang="en-US" altLang="zh-CN" dirty="0">
                <a:ea typeface="华文中宋" pitchFamily="2" charset="-122"/>
              </a:rPr>
              <a:t>(LIFO</a:t>
            </a:r>
            <a:r>
              <a:rPr kumimoji="0" lang="zh-CN" altLang="en-US" dirty="0">
                <a:ea typeface="华文中宋" pitchFamily="2" charset="-122"/>
              </a:rPr>
              <a:t>结构</a:t>
            </a:r>
            <a:r>
              <a:rPr kumimoji="0" lang="en-US" altLang="zh-CN" dirty="0">
                <a:ea typeface="华文中宋" pitchFamily="2" charset="-122"/>
              </a:rPr>
              <a:t>)</a:t>
            </a:r>
            <a:r>
              <a:rPr lang="zh-CN" altLang="en-US" dirty="0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 dirty="0">
                <a:ea typeface="华文新魏" pitchFamily="2" charset="-122"/>
              </a:rPr>
              <a:t>队头和队尾的位置是变化的</a:t>
            </a:r>
            <a:r>
              <a:rPr kumimoji="0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 dirty="0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 dirty="0">
                <a:ea typeface="华文新魏" pitchFamily="2" charset="-122"/>
              </a:rPr>
              <a:t>设头、尾指针。</a:t>
            </a:r>
            <a:r>
              <a:rPr kumimoji="0" lang="zh-CN" altLang="en-US" dirty="0"/>
              <a:t> </a:t>
            </a:r>
            <a:r>
              <a:rPr kumimoji="0" lang="zh-CN" altLang="en-US" dirty="0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新魏" pitchFamily="2" charset="-122"/>
              </a:rPr>
              <a:t>入队，尾指针增 </a:t>
            </a:r>
            <a:r>
              <a:rPr kumimoji="0" lang="en-US" altLang="zh-CN" dirty="0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新魏" pitchFamily="2" charset="-122"/>
              </a:rPr>
              <a:t>出队，头指针增 </a:t>
            </a:r>
            <a:r>
              <a:rPr kumimoji="0" lang="en-US" altLang="zh-CN" dirty="0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(1)</a:t>
            </a:r>
            <a:r>
              <a:rPr lang="zh-CN" altLang="en-US" dirty="0"/>
              <a:t>、平移元素：把元素平移到队列的首部。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 dirty="0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   (2)</a:t>
            </a:r>
            <a:r>
              <a:rPr lang="zh-CN" altLang="en-US" dirty="0"/>
              <a:t>、将新元素插入到第一个位置上，构成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 dirty="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 dirty="0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dirty="0">
                <a:ea typeface="华文中宋" pitchFamily="2" charset="-122"/>
              </a:rPr>
              <a:t>仅凭 </a:t>
            </a:r>
            <a:r>
              <a:rPr lang="en-US" altLang="zh-CN" dirty="0">
                <a:ea typeface="华文中宋" pitchFamily="2" charset="-122"/>
              </a:rPr>
              <a:t>front = rear </a:t>
            </a:r>
            <a:r>
              <a:rPr lang="zh-CN" altLang="en-US" dirty="0">
                <a:ea typeface="华文中宋" pitchFamily="2" charset="-122"/>
              </a:rPr>
              <a:t>不能判定队列是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 dirty="0">
                <a:ea typeface="华文中宋" pitchFamily="2" charset="-122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 dirty="0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利用模运算可简化为：</a:t>
            </a:r>
            <a:r>
              <a:rPr kumimoji="0" lang="en-US" altLang="zh-CN" dirty="0">
                <a:ea typeface="华文中宋" pitchFamily="2" charset="-122"/>
              </a:rPr>
              <a:t>rear = (rear + 1)% </a:t>
            </a:r>
            <a:r>
              <a:rPr lang="en-US" altLang="zh-CN" dirty="0">
                <a:ea typeface="华文中宋" pitchFamily="2" charset="-122"/>
              </a:rPr>
              <a:t>MAXQSIZE </a:t>
            </a:r>
            <a:r>
              <a:rPr kumimoji="0" lang="en-US" altLang="zh-CN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 dirty="0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</a:t>
            </a:r>
            <a:r>
              <a:rPr lang="en-US" altLang="zh-CN"/>
              <a:t>) (1</a:t>
            </a:r>
            <a:r>
              <a:rPr lang="zh-CN" altLang="en-US"/>
              <a:t>＋</a:t>
            </a:r>
            <a:r>
              <a:rPr lang="en-US" altLang="zh-CN"/>
              <a:t>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15774</TotalTime>
  <Words>5130</Words>
  <Application>Microsoft Office PowerPoint</Application>
  <PresentationFormat>全屏显示(4:3)</PresentationFormat>
  <Paragraphs>952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黑体</vt:lpstr>
      <vt:lpstr>华文新魏</vt:lpstr>
      <vt:lpstr>华文中宋</vt:lpstr>
      <vt:lpstr>楷体_GB2312</vt:lpstr>
      <vt:lpstr>隶书</vt:lpstr>
      <vt:lpstr>Arial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Yang Weida</cp:lastModifiedBy>
  <cp:revision>840</cp:revision>
  <dcterms:created xsi:type="dcterms:W3CDTF">2004-01-29T07:02:12Z</dcterms:created>
  <dcterms:modified xsi:type="dcterms:W3CDTF">2019-10-25T00:07:42Z</dcterms:modified>
</cp:coreProperties>
</file>