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9"/>
  </p:notesMasterIdLst>
  <p:sldIdLst>
    <p:sldId id="256" r:id="rId2"/>
    <p:sldId id="368" r:id="rId3"/>
    <p:sldId id="451" r:id="rId4"/>
    <p:sldId id="450" r:id="rId5"/>
    <p:sldId id="372" r:id="rId6"/>
    <p:sldId id="373" r:id="rId7"/>
    <p:sldId id="374" r:id="rId8"/>
    <p:sldId id="377" r:id="rId9"/>
    <p:sldId id="378" r:id="rId10"/>
    <p:sldId id="380" r:id="rId11"/>
    <p:sldId id="384" r:id="rId12"/>
    <p:sldId id="453" r:id="rId13"/>
    <p:sldId id="386" r:id="rId14"/>
    <p:sldId id="390" r:id="rId15"/>
    <p:sldId id="454" r:id="rId16"/>
    <p:sldId id="392" r:id="rId17"/>
    <p:sldId id="455" r:id="rId18"/>
    <p:sldId id="397" r:id="rId19"/>
    <p:sldId id="456" r:id="rId20"/>
    <p:sldId id="403" r:id="rId21"/>
    <p:sldId id="434" r:id="rId22"/>
    <p:sldId id="433" r:id="rId23"/>
    <p:sldId id="437" r:id="rId24"/>
    <p:sldId id="438" r:id="rId25"/>
    <p:sldId id="405" r:id="rId26"/>
    <p:sldId id="406" r:id="rId27"/>
    <p:sldId id="407" r:id="rId28"/>
    <p:sldId id="443" r:id="rId29"/>
    <p:sldId id="409" r:id="rId30"/>
    <p:sldId id="411" r:id="rId31"/>
    <p:sldId id="413" r:id="rId32"/>
    <p:sldId id="425" r:id="rId33"/>
    <p:sldId id="457" r:id="rId34"/>
    <p:sldId id="444" r:id="rId35"/>
    <p:sldId id="445" r:id="rId36"/>
    <p:sldId id="447" r:id="rId37"/>
    <p:sldId id="334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8689" autoAdjust="0"/>
  </p:normalViewPr>
  <p:slideViewPr>
    <p:cSldViewPr snapToGrid="0">
      <p:cViewPr varScale="1">
        <p:scale>
          <a:sx n="101" d="100"/>
          <a:sy n="101" d="100"/>
        </p:scale>
        <p:origin x="1668" y="114"/>
      </p:cViewPr>
      <p:guideLst>
        <p:guide orient="horz" pos="2160"/>
        <p:guide orient="horz" pos="204"/>
        <p:guide orient="horz" pos="1014"/>
        <p:guide orient="horz" pos="1146"/>
        <p:guide pos="288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12/23/2019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81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10:15 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此处简单介绍 ，不运行命令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可以看到文件属性，不是文件目录    不区分大小写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94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30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‘ 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10:23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 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这个实现在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盘演示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732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  Cd </a:t>
            </a:r>
            <a:r>
              <a:rPr lang="zh-CN" altLang="en-US" dirty="0"/>
              <a:t>命令访问某个目录，可以进入到当前目录下的某个子目录中，只能一层一层走，不能越层，如需越层，则需要</a:t>
            </a:r>
            <a:r>
              <a:rPr lang="en-US" altLang="zh-CN" dirty="0"/>
              <a:t>cd..</a:t>
            </a:r>
            <a:r>
              <a:rPr lang="zh-CN" altLang="en-US" dirty="0"/>
              <a:t>或</a:t>
            </a:r>
            <a:r>
              <a:rPr lang="en-US" altLang="zh-CN" dirty="0"/>
              <a:t>cd\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    10:30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83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07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5’    10:40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485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3’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注：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3’ 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  10:45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231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585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32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   10:55</a:t>
            </a:r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206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990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    11:00</a:t>
            </a:r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169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4’     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存档文件属性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Archive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779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2’    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存档文件属性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Archive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731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11:12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585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9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0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67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2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0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4’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10:05  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无论是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86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  10:10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12/23/2019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7088" y="2938464"/>
            <a:ext cx="7388225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4" y="314326"/>
            <a:ext cx="1846262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9650" y="314326"/>
            <a:ext cx="5389563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50" y="111126"/>
            <a:ext cx="71247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7088" y="2938464"/>
            <a:ext cx="7388225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6"/>
            <a:ext cx="361791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9964" y="1806576"/>
            <a:ext cx="3617912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E60ABBF4-D0A5-4B15-8278-32EA35D128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9144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319088" y="1452563"/>
            <a:ext cx="773112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2424113" y="4872038"/>
            <a:ext cx="1743075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2279650" y="4879976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15875" y="28575"/>
            <a:ext cx="9180513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7494588" y="1095376"/>
            <a:ext cx="169703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6661150" y="4362451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5468938" y="2206626"/>
            <a:ext cx="1908175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8397876" y="598489"/>
            <a:ext cx="793750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6872289" y="1450975"/>
            <a:ext cx="1217612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1851025" y="2755900"/>
            <a:ext cx="1041400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7750176" y="2662239"/>
            <a:ext cx="7207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1113" y="4941889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7967664" y="2281238"/>
            <a:ext cx="1128712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7629526" y="5611814"/>
            <a:ext cx="739775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6972301" y="5241926"/>
            <a:ext cx="739775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7494588" y="4927601"/>
            <a:ext cx="73818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8229601" y="5667375"/>
            <a:ext cx="604838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8078788" y="4097339"/>
            <a:ext cx="554037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8688388" y="4791075"/>
            <a:ext cx="503237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1688" y="3462339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6450014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2019/12/23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6450014"/>
            <a:ext cx="52562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6450014"/>
            <a:ext cx="6080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1582738" y="5454650"/>
            <a:ext cx="1909762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8570913" y="3382964"/>
            <a:ext cx="3063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8397876" y="3536950"/>
            <a:ext cx="306388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155575" y="2698751"/>
            <a:ext cx="466725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474663" y="3167064"/>
            <a:ext cx="4587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6172200" y="2395538"/>
            <a:ext cx="12192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114" y="4941890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9BBE8FE-F5F2-47A6-8A80-578291F2F0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9144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6236229" y="406871"/>
            <a:ext cx="3043293" cy="723900"/>
            <a:chOff x="7350959" y="5852537"/>
            <a:chExt cx="3042126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79567" y="6043996"/>
              <a:ext cx="2413518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信息素养实践一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E66D48A-B788-40ED-9BA9-049C069B8401}"/>
              </a:ext>
            </a:extLst>
          </p:cNvPr>
          <p:cNvSpPr txBox="1"/>
          <p:nvPr/>
        </p:nvSpPr>
        <p:spPr>
          <a:xfrm>
            <a:off x="2314418" y="4543276"/>
            <a:ext cx="451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</a:t>
            </a:r>
            <a:r>
              <a:rPr lang="en-US" altLang="zh-CN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</a:p>
        </p:txBody>
      </p:sp>
      <p:pic>
        <p:nvPicPr>
          <p:cNvPr id="6" name="图片 14">
            <a:extLst>
              <a:ext uri="{FF2B5EF4-FFF2-40B4-BE49-F238E27FC236}">
                <a16:creationId xmlns:a16="http://schemas.microsoft.com/office/drawing/2014/main" id="{0547D5C7-37DB-484B-8392-38D79B05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111125" y="5989639"/>
            <a:ext cx="4587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5">
            <a:extLst>
              <a:ext uri="{FF2B5EF4-FFF2-40B4-BE49-F238E27FC236}">
                <a16:creationId xmlns:a16="http://schemas.microsoft.com/office/drawing/2014/main" id="{87D17EFE-EA03-4C5E-9B5D-7C7A0130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592139" y="6007101"/>
            <a:ext cx="2092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42263" y="1464304"/>
            <a:ext cx="8502799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\Student\</a:t>
            </a:r>
            <a:r>
              <a:rPr lang="en-US" altLang="zh-CN" sz="2400" dirty="0">
                <a:solidFill>
                  <a:schemeClr val="bg2"/>
                </a:solidFill>
              </a:rPr>
              <a:t>Name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2400" dirty="0">
                <a:solidFill>
                  <a:schemeClr val="bg2"/>
                </a:solidFill>
              </a:rPr>
              <a:t>Name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Student\</a:t>
            </a:r>
            <a:r>
              <a:rPr lang="en-US" altLang="zh-CN" sz="2400" dirty="0">
                <a:solidFill>
                  <a:schemeClr val="bg2"/>
                </a:solidFill>
              </a:rPr>
              <a:t>Name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Student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altLang="zh-CN" sz="2400" dirty="0">
                <a:solidFill>
                  <a:schemeClr val="bg2"/>
                </a:solidFill>
              </a:rPr>
              <a:t>Name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85" y="666000"/>
            <a:ext cx="7274245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directory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497750" y="3230065"/>
            <a:ext cx="2575904" cy="172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EEA675-2281-48F9-A67B-C8F08A8A1289}"/>
              </a:ext>
            </a:extLst>
          </p:cNvPr>
          <p:cNvGrpSpPr/>
          <p:nvPr/>
        </p:nvGrpSpPr>
        <p:grpSpPr>
          <a:xfrm>
            <a:off x="162348" y="2755852"/>
            <a:ext cx="6122435" cy="2997531"/>
            <a:chOff x="2354567" y="694114"/>
            <a:chExt cx="6119564" cy="3683146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694114"/>
              <a:ext cx="304800" cy="642894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582797" y="2343972"/>
              <a:ext cx="1254509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Student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257800" y="2338947"/>
              <a:ext cx="1333499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Teacher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6926211" y="2330481"/>
              <a:ext cx="1547920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Instructor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43400" y="2906208"/>
              <a:ext cx="0" cy="41613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354567" y="3810000"/>
              <a:ext cx="1074434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Name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702009" y="3810000"/>
              <a:ext cx="1283063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C</a:t>
              </a:r>
              <a:r>
                <a:rPr lang="en-US" sz="2400" dirty="0">
                  <a:solidFill>
                    <a:schemeClr val="bg2"/>
                  </a:solidFill>
                </a:rPr>
                <a:t>ollege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79653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Class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FB6233-3A7D-4D35-9047-07A65BD586B9}"/>
              </a:ext>
            </a:extLst>
          </p:cNvPr>
          <p:cNvSpPr txBox="1"/>
          <p:nvPr/>
        </p:nvSpPr>
        <p:spPr>
          <a:xfrm>
            <a:off x="519000" y="1599086"/>
            <a:ext cx="8246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是用户在磁盘上寻找文件时，所历经的目录线路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00" y="833053"/>
            <a:ext cx="8077200" cy="59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路径（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112" y="3657901"/>
            <a:ext cx="2" cy="43410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13492" y="1668430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盘符、光标、目录、路径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92" y="815469"/>
            <a:ext cx="8077200" cy="65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0770" y="1447564"/>
            <a:ext cx="8690148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个字符的扩展名。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220770" y="4307238"/>
            <a:ext cx="4797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Win7/Win10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294162" y="4831530"/>
            <a:ext cx="4797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状态下的长文件名：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294162" y="5342758"/>
            <a:ext cx="8555676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一位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的数字。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41" y="780300"/>
            <a:ext cx="10178684" cy="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Name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2A35F-5542-4F0A-A5C7-36FC684EE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83" y="4237465"/>
            <a:ext cx="5016317" cy="4933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55B286-F94D-4EF2-BEAA-AD0AD4D83B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b="6504"/>
          <a:stretch/>
        </p:blipFill>
        <p:spPr>
          <a:xfrm>
            <a:off x="4127684" y="4869612"/>
            <a:ext cx="3644716" cy="445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46440" y="1366185"/>
            <a:ext cx="8572246" cy="602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a?????.exe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??c???.pdf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39" y="718754"/>
            <a:ext cx="10178684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Wildcard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6" y="920977"/>
            <a:ext cx="10178684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Attribute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A049F-2C9A-434C-A881-5B2F9CCD0D19}"/>
              </a:ext>
            </a:extLst>
          </p:cNvPr>
          <p:cNvSpPr txBox="1"/>
          <p:nvPr/>
        </p:nvSpPr>
        <p:spPr>
          <a:xfrm>
            <a:off x="123346" y="1685018"/>
            <a:ext cx="8941523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文件属性查看方式可以分为两种：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C9611-A59C-465C-A20D-4E6D1A8A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1" y="4821595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456" y="1163390"/>
            <a:ext cx="8361070" cy="96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准备存档的文件。一旦创建，自带这个属性。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这个属性一般不用理。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54" y="657208"/>
            <a:ext cx="10178684" cy="60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Attribute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EF192-A787-4007-84AC-75486CB84F23}"/>
              </a:ext>
            </a:extLst>
          </p:cNvPr>
          <p:cNvSpPr txBox="1"/>
          <p:nvPr/>
        </p:nvSpPr>
        <p:spPr>
          <a:xfrm>
            <a:off x="457455" y="2127737"/>
            <a:ext cx="8501907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属性，那么在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时候，就看不到，只能利用加参数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才能看到。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8E68F-B418-485F-A6FE-1B3FA7632756}"/>
              </a:ext>
            </a:extLst>
          </p:cNvPr>
          <p:cNvSpPr txBox="1"/>
          <p:nvPr/>
        </p:nvSpPr>
        <p:spPr>
          <a:xfrm>
            <a:off x="518485" y="5260441"/>
            <a:ext cx="823901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属性，则不能被编辑和修改。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BB00F-49C3-4C53-B504-4B4FB2F7981F}"/>
              </a:ext>
            </a:extLst>
          </p:cNvPr>
          <p:cNvSpPr txBox="1"/>
          <p:nvPr/>
        </p:nvSpPr>
        <p:spPr>
          <a:xfrm>
            <a:off x="457456" y="3695846"/>
            <a:ext cx="8501908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系统文件属性，是指这一个文件是系统文件，在系统启动和运行过程中可能会用到，不能被删除，也不能被编辑和修改。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22285" y="1643682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85" y="666000"/>
            <a:ext cx="8077200" cy="64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-77138" y="1149915"/>
            <a:ext cx="8754891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可执行文件常见的有三类：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1257300" lvl="2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1257300" lvl="2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里面所记录的是一些可执行的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7" y="868223"/>
            <a:ext cx="8677753" cy="7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可执行文件（</a:t>
            </a:r>
            <a:r>
              <a:rPr lang="en-GB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Executable File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7B63-713F-4A62-95EB-A145CCCB8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8" y="4999436"/>
            <a:ext cx="1566018" cy="15660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57325" y="1647826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54051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2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57325" y="1647826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1114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55576" y="2698751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474664" y="3167064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269876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639763" y="3333751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" y="3479801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54051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255232" y="1654262"/>
            <a:ext cx="8677753" cy="45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</a:t>
            </a:r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我们当前盘是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盘，只需输入命令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31" y="938561"/>
            <a:ext cx="7967349" cy="64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492623" y="1234450"/>
            <a:ext cx="8229346" cy="602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cd(change directory)</a:t>
            </a:r>
            <a:endParaRPr 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或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..  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\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 .. 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退回上一级根目录，注意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"..“)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 \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F0F04-D052-4814-AE61-F8EE1009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23" y="727547"/>
            <a:ext cx="7248765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299192" y="1257342"/>
            <a:ext cx="7848600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(make directory)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创建新的子目录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：内部命令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89A64-1F78-49A4-AD91-C03F73B1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92" y="630831"/>
            <a:ext cx="10178684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B30EC39-A3A8-4287-B100-6F066F782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92" y="3807484"/>
            <a:ext cx="10741152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(remove directory)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从指定的磁盘删除了目录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D2BBDC-AA9D-443C-9516-77C809EC9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61" y="4743288"/>
            <a:ext cx="1714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264024" y="1481896"/>
            <a:ext cx="8984615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(directory)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显示磁盘目录的内容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[/A[[:]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B545C3-58B2-421D-B147-F4C6A4C4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24" y="712006"/>
            <a:ext cx="10178684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6D5B9-9B7F-4228-B342-B750ED844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1" y="4993063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13101" y="938119"/>
            <a:ext cx="8802300" cy="650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：分屏显示。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当欲查看的目录太多，无法在一屏显示完屏幕会一直往上卷，加上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：加上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只显示文件名。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至于文件大小及建立的日期和时间则都省略。加上参数后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每行可以显示五个文件名。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4DE027-50F9-4417-8387-A4F72046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85" y="515815"/>
            <a:ext cx="7722990" cy="57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16777" y="1301250"/>
            <a:ext cx="8309746" cy="26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创建小型的文本文件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24DD46C-8762-4F28-9BF0-E8552237C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77" y="666000"/>
            <a:ext cx="8104583" cy="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D7A22B-7069-46CE-8E4E-8CCA7DF5D060}"/>
              </a:ext>
            </a:extLst>
          </p:cNvPr>
          <p:cNvSpPr txBox="1"/>
          <p:nvPr/>
        </p:nvSpPr>
        <p:spPr>
          <a:xfrm>
            <a:off x="316777" y="3900015"/>
            <a:ext cx="8827223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con test.txt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将键盘上输入的文本信息以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文本文件中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04702" y="1364380"/>
            <a:ext cx="8475530" cy="575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1C644C-BBA4-405A-8965-56D8A8B45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01" y="701169"/>
            <a:ext cx="7841966" cy="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>
            <a:extLst>
              <a:ext uri="{FF2B5EF4-FFF2-40B4-BE49-F238E27FC236}">
                <a16:creationId xmlns:a16="http://schemas.microsoft.com/office/drawing/2014/main" id="{0BDD547A-4963-4FB9-BCC1-7092E884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9144000" cy="6381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78324" y="1215671"/>
            <a:ext cx="8501907" cy="57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  <a:endParaRPr lang="en-US" altLang="zh-CN" sz="2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&gt;testclass.txt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这个命令是将应当输出到屏幕上的消息写入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文本文档中。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D17A96-D158-4F4F-94EE-38B87108A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3" y="595661"/>
            <a:ext cx="7811237" cy="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99192" y="1873758"/>
            <a:ext cx="9530608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ren(rename)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更改文件名称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8EC53-D813-4F58-9DEE-9FC24AEDE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92" y="1079238"/>
            <a:ext cx="10178684" cy="60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0E9FD-4AFD-4703-BF96-6971087A0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38" y="4868997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90401" y="1538874"/>
            <a:ext cx="8853600" cy="464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(delete)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15569C-4B93-429F-B9D9-3EA7F376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00" y="718755"/>
            <a:ext cx="7938255" cy="63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9188" y="623630"/>
            <a:ext cx="6366364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265" y="1454196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zh-CN" alt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88" y="1475891"/>
            <a:ext cx="8733458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— </a:t>
            </a:r>
            <a:r>
              <a:rPr lang="en-US" altLang="zh-CN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计算机维护，有时需处理一些棘手问题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系统备份和恢复，也要进入纯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程序，涉及到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D1DA4-A075-41E4-A0D8-D6A38D7C8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3" y="4966669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7984" y="1479515"/>
            <a:ext cx="8449154" cy="474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这个命令的用途，是将源文件移动到目的盘或当前盘下。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728F329-4BDD-4014-B17A-ADA2E67F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84" y="753924"/>
            <a:ext cx="10178684" cy="5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78323" y="1387880"/>
            <a:ext cx="7968184" cy="517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test.txt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4068D4D-BBE6-44B7-8EB0-52502EDB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3" y="780300"/>
            <a:ext cx="8282100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16777" y="1355178"/>
            <a:ext cx="8827223" cy="520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前面，我们介绍过，文件有四个属性。分别是：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S(System),H(Hide),R(</a:t>
            </a:r>
            <a:r>
              <a:rPr lang="en-US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Only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),A(Archive)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ctr">
              <a:lnSpc>
                <a:spcPct val="150000"/>
              </a:lnSpc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EB7AD1-98E2-449F-A436-250855DF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77" y="727547"/>
            <a:ext cx="8115739" cy="62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78324" y="1399139"/>
            <a:ext cx="8449154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altLang="zh-CN" sz="2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pPr algn="ctr">
              <a:lnSpc>
                <a:spcPct val="150000"/>
              </a:lnSpc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EB7AD1-98E2-449F-A436-250855DF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3" y="771508"/>
            <a:ext cx="7768143" cy="62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52692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46438" y="1510155"/>
            <a:ext cx="8537077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屏幕上太乱了，或是屏幕上出现乱码了， 清除屏幕上显示内容但不影响电脑内部任何信息 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用法：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A6CF2C8-EF9B-4C4E-8A97-869DE63C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38" y="745131"/>
            <a:ext cx="7883396" cy="5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122B9-42D5-4D40-B5A1-3B263FEF5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61" y="4760497"/>
            <a:ext cx="1714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55231" y="1338967"/>
            <a:ext cx="8633792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显示及修改日期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想知道或修改时间和日期 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用法：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08-20-2019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E492A5-4F6A-4523-AF35-7302E91D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31" y="727547"/>
            <a:ext cx="8365592" cy="66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7B79EC-6C4C-4EE0-83E8-FACE407C8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1" y="4916980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91522" y="1543442"/>
            <a:ext cx="8462332" cy="518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执行快速格式化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显示所有当前的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9F8BA3-37CE-4908-A41C-21441B67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8" y="727546"/>
            <a:ext cx="7625041" cy="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2007994" y="2548424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57325" y="1647826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54051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40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9973" y="1698510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盘符、光标、目录、路径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8" y="701169"/>
            <a:ext cx="8077200" cy="5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88D491-8563-4549-9FD4-C280E811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47" y="4738068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34362" y="1528056"/>
            <a:ext cx="8528285" cy="45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62" y="683584"/>
            <a:ext cx="6299932" cy="61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890F35-FEE3-46C1-92E0-FE1BE2A0B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09" y="4927103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475038" y="1682706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</a:t>
            </a:r>
            <a:endParaRPr 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39" y="3093045"/>
            <a:ext cx="8521522" cy="1988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38" y="701171"/>
            <a:ext cx="8077200" cy="60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3894" y="815470"/>
            <a:ext cx="8695998" cy="29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：所谓光标，就是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窗口中用来标志输入字符位置的一个符号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或标志，这也就是光标这个词的来源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2FB548-5296-4DC4-9654-A625601D4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58" y="4562222"/>
            <a:ext cx="1819529" cy="1819529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3346" y="491885"/>
            <a:ext cx="7831245" cy="140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：现在介绍键盘上几个控制光标的按键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81162" y="4418177"/>
            <a:ext cx="1046873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82424" y="4418177"/>
            <a:ext cx="1106741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Delete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2424" y="2086671"/>
            <a:ext cx="1106741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3092" y="2086671"/>
            <a:ext cx="1046873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81163" y="5420179"/>
            <a:ext cx="1046873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Back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82424" y="5420178"/>
            <a:ext cx="1106741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721017" y="2086671"/>
            <a:ext cx="6299891" cy="2000548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721017" y="4404668"/>
            <a:ext cx="6299891" cy="523220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721016" y="5091200"/>
            <a:ext cx="6299891" cy="1261884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157258854</TotalTime>
  <Pages>0</Pages>
  <Words>3048</Words>
  <Characters>0</Characters>
  <Application>Microsoft Office PowerPoint</Application>
  <DocSecurity>0</DocSecurity>
  <PresentationFormat>全屏显示(4:3)</PresentationFormat>
  <Lines>0</Lines>
  <Paragraphs>323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华文新魏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主题1</vt:lpstr>
      <vt:lpstr>PowerPoint 演示文稿</vt:lpstr>
      <vt:lpstr>PowerPoint 演示文稿</vt:lpstr>
      <vt:lpstr>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Yang Weida</cp:lastModifiedBy>
  <cp:revision>534</cp:revision>
  <cp:lastPrinted>1899-12-30T00:00:00Z</cp:lastPrinted>
  <dcterms:created xsi:type="dcterms:W3CDTF">2012-04-08T16:29:00Z</dcterms:created>
  <dcterms:modified xsi:type="dcterms:W3CDTF">2019-12-23T03:23:54Z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