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02" d="100"/>
          <a:sy n="102" d="100"/>
        </p:scale>
        <p:origin x="15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6962F-7CB6-4000-8983-FC34BA6474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8C67ED0-0668-4D6D-A4A3-7FE59678C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6940A1-6AFD-42CF-A2BF-796747AEE886}"/>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154A0FEB-6699-48C0-99AA-3C3E7D959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28FEB9-EFE5-4E95-947E-C8F8FBDE520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83452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B3633-A91F-4684-A01F-3C99EE7C1A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4D0C00-6097-412D-A718-A3E26305E8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462D6A-FB48-44DF-8A1A-83CF9BA0A3B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0EFCB582-0603-44B8-A804-04BF5EDEB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84DF19-DCD3-45BC-9B20-10755AA4441A}"/>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6599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81D4F2-5A25-4DE7-8B73-E778D1E8E7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3ACA22-A915-4518-80C1-3FA24340E7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85A07-AD97-481E-9FE4-76ADF098DD6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CD417A3D-0B43-4478-A5FF-837151A243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9B513-0D6E-430A-ACCB-D31035A2B566}"/>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424399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0F527-CBFF-4110-8EA8-9CE4ADFC57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39E317-9D98-42E0-BC18-460F8D9433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106F33-8B83-438A-942A-6020713738C2}"/>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9BDF45F-ABD9-48B4-BAF1-9EF14FEA9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676A9F-EB92-47BB-9221-00BEC52D40D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38739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ABA1C-2BEF-4B4B-8AFD-A51B058642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8F10BC-C28B-4E03-B826-3DBC38792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BE20A6-0D69-44C0-B887-32FE2A90D083}"/>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B69BA482-8414-4D3A-9C04-8AA45F3C1C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B1ED6-032F-485D-B3EE-1CEDBA6E7C88}"/>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822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08D6-1B95-4DCB-A11B-280053AF25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F00808-55D2-4C28-A1E7-EDCD143423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ADE19C-99F4-4120-8578-0461000764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58F33F-5220-4E86-88DD-A0CE1D017F9D}"/>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A4DE4EF-1153-4572-912C-19E47C81E7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613A3C-76E9-44F2-8FE0-E79BF047FEB7}"/>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9887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B7D0-4E24-45F8-891B-6CF733F101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4F9FD0-D566-42EF-B2C7-B0CE01D91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14B7F6-DC16-4C4E-91E4-CE51C7F25A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4EE4B-9B2E-4296-9EDA-15E9696BE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7603ED-FD6D-4526-91F6-EB9E1EC3E39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0F3DEE4-FAB7-46AA-9527-0D898D6E822A}"/>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8" name="页脚占位符 7">
            <a:extLst>
              <a:ext uri="{FF2B5EF4-FFF2-40B4-BE49-F238E27FC236}">
                <a16:creationId xmlns:a16="http://schemas.microsoft.com/office/drawing/2014/main" id="{107BDC44-F8B4-471B-8FDD-37D0275D08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3F05E4-474F-4EC4-98C6-0423BA1F0C69}"/>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94672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E4BD4-1E60-42A7-977C-DF982DCC94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F6914A-80EE-41D2-822D-1E8B72D17287}"/>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4" name="页脚占位符 3">
            <a:extLst>
              <a:ext uri="{FF2B5EF4-FFF2-40B4-BE49-F238E27FC236}">
                <a16:creationId xmlns:a16="http://schemas.microsoft.com/office/drawing/2014/main" id="{6110FE73-69AB-4B66-B3E5-F21E28F628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64CBB4-F156-4ECB-BCF1-BE8796F0CADD}"/>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27363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4E4BAC-145D-4830-B97C-19F2BE67BB5E}"/>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3" name="页脚占位符 2">
            <a:extLst>
              <a:ext uri="{FF2B5EF4-FFF2-40B4-BE49-F238E27FC236}">
                <a16:creationId xmlns:a16="http://schemas.microsoft.com/office/drawing/2014/main" id="{4368E4B8-4F8D-4093-8D09-E8B1F5CC59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B9DDB2-3EBE-4F84-B136-7FD211C969E4}"/>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1529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9C15E-F3AD-4FBA-B7CC-C7B46FFF4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E1EEA6-9D5A-46BD-89C5-D1BC6861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6A90AC-82C0-44F1-BA2F-BA860AD99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E4F84C-5BDE-44B3-B3D5-1F59945DCD60}"/>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4DDDC377-2C73-438D-9FE7-48CDE8967E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AC23E2-88B4-48D2-8D1C-20F900062E6B}"/>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35641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8E2ED-531A-4B41-8091-D5140D245E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B2C54-8895-4A9A-B2F1-F7AB40836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FF9A23-023D-4F1B-A770-4934FFE34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58B724-7EF0-498A-ABC2-11A5270A86D9}"/>
              </a:ext>
            </a:extLst>
          </p:cNvPr>
          <p:cNvSpPr>
            <a:spLocks noGrp="1"/>
          </p:cNvSpPr>
          <p:nvPr>
            <p:ph type="dt" sz="half" idx="10"/>
          </p:nvPr>
        </p:nvSpPr>
        <p:spPr/>
        <p:txBody>
          <a:bodyPr/>
          <a:lstStyle/>
          <a:p>
            <a:fld id="{DB8927CA-9620-4366-B619-A35F8634644F}"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ECFEDC48-5224-46F2-8CB4-6443F7BB41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9FCBA7-BFC9-45EE-90AB-8F13502C22B5}"/>
              </a:ext>
            </a:extLst>
          </p:cNvPr>
          <p:cNvSpPr>
            <a:spLocks noGrp="1"/>
          </p:cNvSpPr>
          <p:nvPr>
            <p:ph type="sldNum" sz="quarter" idx="12"/>
          </p:nvPr>
        </p:nvSpPr>
        <p:spPr/>
        <p:txBody>
          <a:body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32800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7FAB75-6CB4-416B-A106-1B51014EB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0B18B4-55C7-430E-A615-967F7FC6D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F9958C-2FB0-4B96-8D40-21EF3D66D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927CA-9620-4366-B619-A35F8634644F}"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5A9483D-6099-4F93-BA85-F4280DF75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4D210C-752E-47F7-A2EB-5B030F7293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F91B3-D393-403A-B727-11AB0AD2C0CC}" type="slidenum">
              <a:rPr lang="zh-CN" altLang="en-US" smtClean="0"/>
              <a:t>‹#›</a:t>
            </a:fld>
            <a:endParaRPr lang="zh-CN" altLang="en-US"/>
          </a:p>
        </p:txBody>
      </p:sp>
    </p:spTree>
    <p:extLst>
      <p:ext uri="{BB962C8B-B14F-4D97-AF65-F5344CB8AC3E}">
        <p14:creationId xmlns:p14="http://schemas.microsoft.com/office/powerpoint/2010/main" val="124404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p:txBody>
          <a:bodyPr/>
          <a:lstStyle/>
          <a:p>
            <a:r>
              <a:rPr lang="zh-CN" altLang="en-US" b="1" dirty="0"/>
              <a:t>保护环境，人人有责</a:t>
            </a:r>
          </a:p>
        </p:txBody>
      </p:sp>
      <p:sp>
        <p:nvSpPr>
          <p:cNvPr id="3" name="副标题 2">
            <a:extLst>
              <a:ext uri="{FF2B5EF4-FFF2-40B4-BE49-F238E27FC236}">
                <a16:creationId xmlns:a16="http://schemas.microsoft.com/office/drawing/2014/main" id="{7A5BB8D3-9B6D-419C-BB43-DD2849196775}"/>
              </a:ext>
            </a:extLst>
          </p:cNvPr>
          <p:cNvSpPr>
            <a:spLocks noGrp="1"/>
          </p:cNvSpPr>
          <p:nvPr>
            <p:ph type="subTitle" idx="1"/>
          </p:nvPr>
        </p:nvSpPr>
        <p:spPr/>
        <p:txBody>
          <a:bodyPr>
            <a:normAutofit lnSpcReduction="10000"/>
          </a:bodyPr>
          <a:lstStyle/>
          <a:p>
            <a:endParaRPr lang="en-US" altLang="zh-CN" dirty="0"/>
          </a:p>
          <a:p>
            <a:endParaRPr lang="en-US" altLang="zh-CN" dirty="0"/>
          </a:p>
          <a:p>
            <a:endParaRPr lang="en-US" altLang="zh-CN" dirty="0"/>
          </a:p>
          <a:p>
            <a:r>
              <a:rPr lang="zh-CN" altLang="en-US" dirty="0"/>
              <a:t>张航</a:t>
            </a:r>
          </a:p>
        </p:txBody>
      </p:sp>
    </p:spTree>
    <p:extLst>
      <p:ext uri="{BB962C8B-B14F-4D97-AF65-F5344CB8AC3E}">
        <p14:creationId xmlns:p14="http://schemas.microsoft.com/office/powerpoint/2010/main" val="424493998"/>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5807697" cy="4351338"/>
          </a:xfrm>
        </p:spPr>
        <p:txBody>
          <a:bodyPr/>
          <a:lstStyle/>
          <a:p>
            <a:r>
              <a:rPr lang="zh-CN" altLang="en-US" dirty="0"/>
              <a:t>颗粒物：指大气中液体、固体状物质，又称尘，例如</a:t>
            </a:r>
            <a:r>
              <a:rPr lang="en-US" altLang="zh-CN" dirty="0"/>
              <a:t>pm2.5</a:t>
            </a:r>
          </a:p>
          <a:p>
            <a:r>
              <a:rPr lang="zh-CN" altLang="en-US" dirty="0"/>
              <a:t>硫氧化物：是硫的氧化物的总称，包括二氧化硫，三氧化硫，三氧化二硫，一氧化硫等。</a:t>
            </a:r>
          </a:p>
          <a:p>
            <a:r>
              <a:rPr lang="zh-CN" altLang="en-US" dirty="0"/>
              <a:t>碳的氧化物：主要是一氧化碳。（二氧化碳不属于大气污染物）</a:t>
            </a:r>
          </a:p>
          <a:p>
            <a:r>
              <a:rPr lang="zh-CN" altLang="en-US" dirty="0"/>
              <a:t>氮氧化物：是氮的氧化物的总称，包括氧化亚氮，一氧化氮，二氧化氮，三氧化二氮等。</a:t>
            </a:r>
          </a:p>
        </p:txBody>
      </p:sp>
      <p:pic>
        <p:nvPicPr>
          <p:cNvPr id="7" name="图片 6">
            <a:extLst>
              <a:ext uri="{FF2B5EF4-FFF2-40B4-BE49-F238E27FC236}">
                <a16:creationId xmlns:a16="http://schemas.microsoft.com/office/drawing/2014/main" id="{4153B5D6-AD2A-4760-A7EE-2FE00AE6B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998" y="1523461"/>
            <a:ext cx="4732974" cy="4653502"/>
          </a:xfrm>
          <a:prstGeom prst="rect">
            <a:avLst/>
          </a:prstGeom>
        </p:spPr>
      </p:pic>
    </p:spTree>
    <p:extLst>
      <p:ext uri="{BB962C8B-B14F-4D97-AF65-F5344CB8AC3E}">
        <p14:creationId xmlns:p14="http://schemas.microsoft.com/office/powerpoint/2010/main" val="75574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大气污染物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0" y="1825625"/>
            <a:ext cx="10728489" cy="1603375"/>
          </a:xfrm>
        </p:spPr>
        <p:txBody>
          <a:bodyPr/>
          <a:lstStyle/>
          <a:p>
            <a:r>
              <a:rPr lang="zh-CN" altLang="en-US" dirty="0"/>
              <a:t>碳氢化合物：是以碳元素和氢元素形成的化合物，如甲烷、乙烷等烃类气体。</a:t>
            </a:r>
          </a:p>
          <a:p>
            <a:r>
              <a:rPr lang="zh-CN" altLang="en-US" dirty="0"/>
              <a:t>其它有害物质：如重金属类，含氟气体，含氯气体等等。</a:t>
            </a:r>
          </a:p>
        </p:txBody>
      </p:sp>
      <p:pic>
        <p:nvPicPr>
          <p:cNvPr id="5" name="图片 4">
            <a:extLst>
              <a:ext uri="{FF2B5EF4-FFF2-40B4-BE49-F238E27FC236}">
                <a16:creationId xmlns:a16="http://schemas.microsoft.com/office/drawing/2014/main" id="{48AD580B-CFB1-4160-ACF7-E46D9EF4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3266649"/>
            <a:ext cx="5080000" cy="3454400"/>
          </a:xfrm>
          <a:prstGeom prst="rect">
            <a:avLst/>
          </a:prstGeom>
        </p:spPr>
      </p:pic>
    </p:spTree>
    <p:extLst>
      <p:ext uri="{BB962C8B-B14F-4D97-AF65-F5344CB8AC3E}">
        <p14:creationId xmlns:p14="http://schemas.microsoft.com/office/powerpoint/2010/main" val="1336074640"/>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水污染物</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5"/>
            <a:ext cx="10370270" cy="3245996"/>
          </a:xfrm>
        </p:spPr>
        <p:txBody>
          <a:bodyPr>
            <a:normAutofit/>
          </a:bodyPr>
          <a:lstStyle/>
          <a:p>
            <a:r>
              <a:rPr lang="zh-CN" altLang="en-US" dirty="0"/>
              <a:t>未经处理而排放的工业废水</a:t>
            </a:r>
            <a:endParaRPr lang="en-US" altLang="zh-CN" dirty="0"/>
          </a:p>
          <a:p>
            <a:r>
              <a:rPr lang="zh-CN" altLang="en-US" dirty="0"/>
              <a:t>未经处理而排放的生活污水</a:t>
            </a:r>
            <a:endParaRPr lang="en-US" altLang="zh-CN" dirty="0"/>
          </a:p>
          <a:p>
            <a:r>
              <a:rPr lang="zh-CN" altLang="en-US" dirty="0"/>
              <a:t>大量使用化肥、农药、除草剂而造成的农田污水</a:t>
            </a:r>
            <a:endParaRPr lang="en-US" altLang="zh-CN" dirty="0"/>
          </a:p>
          <a:p>
            <a:r>
              <a:rPr lang="zh-CN" altLang="en-US" dirty="0"/>
              <a:t>堆放在河边的工业废弃物和生活垃圾</a:t>
            </a:r>
            <a:endParaRPr lang="en-US" altLang="zh-CN" dirty="0"/>
          </a:p>
          <a:p>
            <a:r>
              <a:rPr lang="zh-CN" altLang="en-US" dirty="0"/>
              <a:t>森林砍伐，水土流失</a:t>
            </a:r>
            <a:endParaRPr lang="en-US" altLang="zh-CN" dirty="0"/>
          </a:p>
          <a:p>
            <a:r>
              <a:rPr lang="zh-CN" altLang="en-US" dirty="0"/>
              <a:t>因过度开采，产生矿山污水</a:t>
            </a:r>
          </a:p>
        </p:txBody>
      </p:sp>
      <p:pic>
        <p:nvPicPr>
          <p:cNvPr id="5" name="图片 4">
            <a:extLst>
              <a:ext uri="{FF2B5EF4-FFF2-40B4-BE49-F238E27FC236}">
                <a16:creationId xmlns:a16="http://schemas.microsoft.com/office/drawing/2014/main" id="{28551EE4-F5F3-4F12-9905-2AF707078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796" y="3657092"/>
            <a:ext cx="3883793" cy="3025497"/>
          </a:xfrm>
          <a:prstGeom prst="rect">
            <a:avLst/>
          </a:prstGeom>
        </p:spPr>
      </p:pic>
    </p:spTree>
    <p:extLst>
      <p:ext uri="{BB962C8B-B14F-4D97-AF65-F5344CB8AC3E}">
        <p14:creationId xmlns:p14="http://schemas.microsoft.com/office/powerpoint/2010/main" val="156057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土壤污染物</a:t>
            </a:r>
          </a:p>
        </p:txBody>
      </p:sp>
      <p:sp>
        <p:nvSpPr>
          <p:cNvPr id="6" name="内容占位符 2">
            <a:extLst>
              <a:ext uri="{FF2B5EF4-FFF2-40B4-BE49-F238E27FC236}">
                <a16:creationId xmlns:a16="http://schemas.microsoft.com/office/drawing/2014/main" id="{7948C00E-BB10-4EE1-AFAD-BD6FE1D92BEE}"/>
              </a:ext>
            </a:extLst>
          </p:cNvPr>
          <p:cNvSpPr txBox="1">
            <a:spLocks/>
          </p:cNvSpPr>
          <p:nvPr/>
        </p:nvSpPr>
        <p:spPr>
          <a:xfrm>
            <a:off x="838201" y="1690688"/>
            <a:ext cx="6527266" cy="4764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化学污染物包括无机污染物和有机污染物。</a:t>
            </a:r>
          </a:p>
          <a:p>
            <a:r>
              <a:rPr lang="zh-CN" altLang="en-US" dirty="0"/>
              <a:t>物理污染物主要包括来自工厂、矿山的固体废弃物如尾矿、废石、粉煤灰和工业垃圾等。</a:t>
            </a:r>
            <a:endParaRPr lang="en-US" altLang="zh-CN" dirty="0"/>
          </a:p>
          <a:p>
            <a:r>
              <a:rPr lang="zh-CN" altLang="en-US" dirty="0"/>
              <a:t>生物污染物包括带有各种致病菌的城市垃圾和由卫生设施排出的废水等。</a:t>
            </a:r>
          </a:p>
          <a:p>
            <a:r>
              <a:rPr lang="zh-CN" altLang="en-US" dirty="0"/>
              <a:t>放射性污染物主要存在于核原料开采和大气层核爆炸地区，以</a:t>
            </a:r>
            <a:r>
              <a:rPr lang="en-US" altLang="zh-CN" dirty="0"/>
              <a:t>90</a:t>
            </a:r>
            <a:r>
              <a:rPr lang="zh-CN" altLang="en-US" dirty="0"/>
              <a:t>锶和</a:t>
            </a:r>
            <a:r>
              <a:rPr lang="en-US" altLang="zh-CN" dirty="0"/>
              <a:t>137</a:t>
            </a:r>
            <a:r>
              <a:rPr lang="zh-CN" altLang="en-US" dirty="0"/>
              <a:t>铯等在土壤中生存期长的放射性元素为主。</a:t>
            </a:r>
          </a:p>
        </p:txBody>
      </p:sp>
      <p:pic>
        <p:nvPicPr>
          <p:cNvPr id="4" name="图片 3">
            <a:extLst>
              <a:ext uri="{FF2B5EF4-FFF2-40B4-BE49-F238E27FC236}">
                <a16:creationId xmlns:a16="http://schemas.microsoft.com/office/drawing/2014/main" id="{ACE95755-925A-4FE4-9592-4A66DB3AD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984" y="3429000"/>
            <a:ext cx="4700087" cy="2754984"/>
          </a:xfrm>
          <a:prstGeom prst="rect">
            <a:avLst/>
          </a:prstGeom>
        </p:spPr>
      </p:pic>
    </p:spTree>
    <p:extLst>
      <p:ext uri="{BB962C8B-B14F-4D97-AF65-F5344CB8AC3E}">
        <p14:creationId xmlns:p14="http://schemas.microsoft.com/office/powerpoint/2010/main" val="3454891956"/>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45DDC3-CBD5-43D1-A8F2-A82CF87121A2}"/>
              </a:ext>
            </a:extLst>
          </p:cNvPr>
          <p:cNvSpPr/>
          <p:nvPr/>
        </p:nvSpPr>
        <p:spPr>
          <a:xfrm>
            <a:off x="3054141" y="2497976"/>
            <a:ext cx="6083718" cy="1862048"/>
          </a:xfrm>
          <a:prstGeom prst="rect">
            <a:avLst/>
          </a:prstGeom>
          <a:noFill/>
        </p:spPr>
        <p:txBody>
          <a:bodyPr wrap="none" lIns="91440" tIns="45720" rIns="91440" bIns="45720">
            <a:spAutoFit/>
          </a:bodyPr>
          <a:lstStyle/>
          <a:p>
            <a:pPr algn="ctr"/>
            <a:r>
              <a:rPr lang="zh-CN" altLang="en-US" sz="11500" b="0" cap="none" spc="0" dirty="0">
                <a:ln w="0"/>
                <a:solidFill>
                  <a:srgbClr val="C00000"/>
                </a:solidFill>
                <a:effectLst>
                  <a:reflection blurRad="6350" stA="53000" endA="300" endPos="35500" dir="5400000" sy="-90000" algn="bl" rotWithShape="0"/>
                </a:effectLst>
              </a:rPr>
              <a:t>怎么做？</a:t>
            </a:r>
          </a:p>
        </p:txBody>
      </p:sp>
    </p:spTree>
    <p:extLst>
      <p:ext uri="{BB962C8B-B14F-4D97-AF65-F5344CB8AC3E}">
        <p14:creationId xmlns:p14="http://schemas.microsoft.com/office/powerpoint/2010/main" val="37804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E93-E21A-4973-A42E-B099DDBEFE67}"/>
              </a:ext>
            </a:extLst>
          </p:cNvPr>
          <p:cNvSpPr>
            <a:spLocks noGrp="1"/>
          </p:cNvSpPr>
          <p:nvPr>
            <p:ph type="title"/>
          </p:nvPr>
        </p:nvSpPr>
        <p:spPr/>
        <p:txBody>
          <a:bodyPr/>
          <a:lstStyle/>
          <a:p>
            <a:r>
              <a:rPr lang="zh-CN" altLang="en-US" dirty="0"/>
              <a:t>保护环境小贴士</a:t>
            </a:r>
          </a:p>
        </p:txBody>
      </p:sp>
      <p:sp>
        <p:nvSpPr>
          <p:cNvPr id="3" name="内容占位符 2">
            <a:extLst>
              <a:ext uri="{FF2B5EF4-FFF2-40B4-BE49-F238E27FC236}">
                <a16:creationId xmlns:a16="http://schemas.microsoft.com/office/drawing/2014/main" id="{C8FE57CB-9510-483A-AC97-8F4DD8D36D98}"/>
              </a:ext>
            </a:extLst>
          </p:cNvPr>
          <p:cNvSpPr>
            <a:spLocks noGrp="1"/>
          </p:cNvSpPr>
          <p:nvPr>
            <p:ph idx="1"/>
          </p:nvPr>
        </p:nvSpPr>
        <p:spPr>
          <a:xfrm>
            <a:off x="838201" y="1825624"/>
            <a:ext cx="10059185" cy="5032375"/>
          </a:xfrm>
        </p:spPr>
        <p:txBody>
          <a:bodyPr>
            <a:normAutofit lnSpcReduction="10000"/>
          </a:bodyPr>
          <a:lstStyle/>
          <a:p>
            <a:r>
              <a:rPr lang="zh-CN" altLang="en-US" dirty="0"/>
              <a:t>不随地乱扔垃圾。</a:t>
            </a:r>
          </a:p>
          <a:p>
            <a:r>
              <a:rPr lang="zh-CN" altLang="en-US" dirty="0"/>
              <a:t>不随地吐痰</a:t>
            </a:r>
          </a:p>
          <a:p>
            <a:r>
              <a:rPr lang="zh-CN" altLang="en-US" dirty="0"/>
              <a:t>不乱砍乱伐。</a:t>
            </a:r>
          </a:p>
          <a:p>
            <a:r>
              <a:rPr lang="zh-CN" altLang="en-US" dirty="0"/>
              <a:t>尽量节省文具用品。</a:t>
            </a:r>
          </a:p>
          <a:p>
            <a:r>
              <a:rPr lang="zh-CN" altLang="en-US" dirty="0"/>
              <a:t>尽量避免使用一次性物品。</a:t>
            </a:r>
          </a:p>
          <a:p>
            <a:r>
              <a:rPr lang="zh-CN" altLang="en-US" dirty="0"/>
              <a:t>不要随意捕杀野生动物。</a:t>
            </a:r>
          </a:p>
          <a:p>
            <a:r>
              <a:rPr lang="zh-CN" altLang="en-US" dirty="0"/>
              <a:t>尽可能用节能灯代替普通灯泡。</a:t>
            </a:r>
          </a:p>
          <a:p>
            <a:r>
              <a:rPr lang="zh-CN" altLang="en-US" dirty="0"/>
              <a:t>园丁应施用有机肥料。</a:t>
            </a:r>
          </a:p>
          <a:p>
            <a:r>
              <a:rPr lang="zh-CN" altLang="en-US" dirty="0"/>
              <a:t>开车时减速行驶。</a:t>
            </a:r>
          </a:p>
          <a:p>
            <a:r>
              <a:rPr lang="zh-CN" altLang="en-US" dirty="0"/>
              <a:t>尽量以步代车或骑自行</a:t>
            </a:r>
          </a:p>
        </p:txBody>
      </p:sp>
      <p:pic>
        <p:nvPicPr>
          <p:cNvPr id="5" name="图片 4">
            <a:extLst>
              <a:ext uri="{FF2B5EF4-FFF2-40B4-BE49-F238E27FC236}">
                <a16:creationId xmlns:a16="http://schemas.microsoft.com/office/drawing/2014/main" id="{77E231B9-3AF2-4734-89A6-DCDFBB427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872" y="2846894"/>
            <a:ext cx="5113270" cy="3732687"/>
          </a:xfrm>
          <a:prstGeom prst="rect">
            <a:avLst/>
          </a:prstGeom>
        </p:spPr>
      </p:pic>
    </p:spTree>
    <p:extLst>
      <p:ext uri="{BB962C8B-B14F-4D97-AF65-F5344CB8AC3E}">
        <p14:creationId xmlns:p14="http://schemas.microsoft.com/office/powerpoint/2010/main" val="2390622183"/>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26151-4368-4B29-ADA0-A0B170FF4BA0}"/>
              </a:ext>
            </a:extLst>
          </p:cNvPr>
          <p:cNvSpPr>
            <a:spLocks noGrp="1"/>
          </p:cNvSpPr>
          <p:nvPr>
            <p:ph type="ctrTitle"/>
          </p:nvPr>
        </p:nvSpPr>
        <p:spPr>
          <a:xfrm>
            <a:off x="729007" y="1055802"/>
            <a:ext cx="4829666" cy="4269770"/>
          </a:xfrm>
        </p:spPr>
        <p:txBody>
          <a:bodyPr>
            <a:normAutofit/>
          </a:bodyPr>
          <a:lstStyle/>
          <a:p>
            <a:pPr>
              <a:lnSpc>
                <a:spcPct val="150000"/>
              </a:lnSpc>
            </a:pPr>
            <a:r>
              <a:rPr lang="zh-CN" altLang="en-US" b="1" dirty="0"/>
              <a:t>保护环境</a:t>
            </a:r>
            <a:br>
              <a:rPr lang="en-US" altLang="zh-CN" b="1" dirty="0"/>
            </a:br>
            <a:r>
              <a:rPr lang="zh-CN" altLang="en-US" b="1" dirty="0"/>
              <a:t>从我做起</a:t>
            </a:r>
            <a:br>
              <a:rPr lang="en-US" altLang="zh-CN" b="1" dirty="0"/>
            </a:br>
            <a:r>
              <a:rPr lang="zh-CN" altLang="en-US" b="1" dirty="0"/>
              <a:t>从身边做起</a:t>
            </a:r>
          </a:p>
        </p:txBody>
      </p:sp>
      <p:pic>
        <p:nvPicPr>
          <p:cNvPr id="4" name="图片 3">
            <a:extLst>
              <a:ext uri="{FF2B5EF4-FFF2-40B4-BE49-F238E27FC236}">
                <a16:creationId xmlns:a16="http://schemas.microsoft.com/office/drawing/2014/main" id="{735252D0-6C4E-4920-AF2C-5C5C3531D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358" y="1320800"/>
            <a:ext cx="5588000" cy="4216400"/>
          </a:xfrm>
          <a:prstGeom prst="rect">
            <a:avLst/>
          </a:prstGeom>
        </p:spPr>
      </p:pic>
    </p:spTree>
    <p:extLst>
      <p:ext uri="{BB962C8B-B14F-4D97-AF65-F5344CB8AC3E}">
        <p14:creationId xmlns:p14="http://schemas.microsoft.com/office/powerpoint/2010/main" val="1991161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315</Words>
  <Application>Microsoft Office PowerPoint</Application>
  <PresentationFormat>宽屏</PresentationFormat>
  <Paragraphs>38</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保护环境，人人有责</vt:lpstr>
      <vt:lpstr>大气污染物</vt:lpstr>
      <vt:lpstr>大气污染物</vt:lpstr>
      <vt:lpstr>水污染物</vt:lpstr>
      <vt:lpstr>土壤污染物</vt:lpstr>
      <vt:lpstr>PowerPoint 演示文稿</vt:lpstr>
      <vt:lpstr>保护环境小贴士</vt:lpstr>
      <vt:lpstr>保护环境 从我做起 从身边做起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Weida</dc:creator>
  <cp:lastModifiedBy>Yang Weida</cp:lastModifiedBy>
  <cp:revision>15</cp:revision>
  <dcterms:created xsi:type="dcterms:W3CDTF">2019-08-15T01:10:42Z</dcterms:created>
  <dcterms:modified xsi:type="dcterms:W3CDTF">2019-08-15T03:28:29Z</dcterms:modified>
</cp:coreProperties>
</file>