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36"/>
    <a:srgbClr val="0E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7B66-2D51-443C-ACB2-00C952F360ED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073A3-8E1F-42B6-93B9-05CEB13A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2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7CA7-9456-691B-14AE-696A3FF6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A06B40-3EF9-9779-91E3-2542FB48E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234D6-E0A2-3B16-42E6-AC24A2B4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F9403-B8A4-6E88-2793-9F431F81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8ADA4-ECBB-05D5-A244-549D81D5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4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27C9A-1BE7-DD19-9E88-CDEBD55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C569C-71A1-5E6E-82A9-C9D7B25A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3D1AB-9F0B-F5AE-2B40-42C9A9F2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3196D-0F48-9886-CDB5-25E6501D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7FBAD-33F9-6A80-2B2A-5CF105A1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3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272BD0-9B92-CA35-4B6F-FDBF6BE09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7CBD41-545B-2146-B52B-D5F03219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97121-BB9D-D400-4418-709D691E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D6713-1CC5-4BDE-5293-ECABDA1C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41AA5-F12F-BE68-9480-891DA67A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9DE9D-C2EA-5FEC-DAEB-182C60E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6C4D7-FB3C-39FF-C939-7D6255E2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A151D-5B94-D44A-46C8-B421537C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15CAF-90B8-F884-2FAB-6DF73C57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57CE3-2995-C5D1-642D-BD52D080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7420-793E-B168-E889-DA40D7D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E660C-4F06-8BC3-486B-5F029787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92332-7F2D-85A6-EB94-686992A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B5373-1101-4374-9ABA-EC2C30CB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AAEDD-42B9-81A8-7C57-C601744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8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63850-17F8-8018-66FB-B508F068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3C73E-1376-B78C-33C8-BFD92CEAD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8418A-596D-3F65-BFD4-162A125F1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70A01-2DA3-7144-B38E-698D3A62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2F197-DBAF-A5E4-3347-A4A3C600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6E9C04-C59F-832B-334B-43760FAD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9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8BDB-D172-812C-C95C-E4EB553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7E631-34DF-5307-FBF6-FF479D7A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CAA8-23D0-CFFB-96AE-652D9E8E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749442-6EE9-4F3C-497B-4D2CFF77F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28E51D-718F-7E9F-B235-4708E546C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C0572-DA6A-068E-5C6A-9EDFEE9E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C2B9D6-4A39-E026-5C10-61971C56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04826-24EF-6EA4-94D4-C2C340D9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6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D5B7-5622-90FF-2EDC-E5177625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E97EEC-1689-C04A-7A15-762B47C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7B420-BF83-3AC9-042B-BE75D174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4FDE7-B79F-4127-6E47-EFD468A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9CA03-B916-A82D-8068-5E8B542D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F2007D-9247-8F92-FFAA-79D28A29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DA3E4-8B57-2209-166A-FE11AC44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EB14-43A1-CF03-B3DE-26D30A38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21BAF-F087-6FE9-323B-AF3DB68A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0B2DA-5CAB-C69C-E3DB-A842094D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37017-250A-3CA3-F3A2-2AD08BD4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9C06FF-13D3-D3FD-2BE2-072277EB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B1ED2-93F1-1157-251F-627F5833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1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48C57-FC39-4DC8-72D6-C1B82B58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D48D3-97C4-D9F1-F5CD-A04821CCA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87CE5-F5E3-CCCE-C00B-B5DBCF2F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92240-2629-0467-FC35-C351DD2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D2B97-B745-3B8E-C0C4-4C13BB2E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8BC13-EADD-938B-0EB9-7AA1BAA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8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A5936-602F-9A74-9207-D0371F85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AA92C-82B6-F4BE-5FBE-4466C884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18DA2-1589-FE1A-DC1D-808422E1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D8E7A-363A-48C9-A7EB-3A9A8DEC925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3CDCC-33FB-E95D-7A25-4B84D58A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74C6F-0171-F7AD-6F45-CB416412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F7705-140B-417F-B8CB-2914E9203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8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BEEEEFF-5C09-D3BA-8FAB-95B12E96F6C7}"/>
              </a:ext>
            </a:extLst>
          </p:cNvPr>
          <p:cNvSpPr/>
          <p:nvPr/>
        </p:nvSpPr>
        <p:spPr>
          <a:xfrm>
            <a:off x="1756815" y="2249183"/>
            <a:ext cx="91499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Why Choose </a:t>
            </a:r>
            <a:r>
              <a:rPr lang="en-US" sz="4400" dirty="0">
                <a:solidFill>
                  <a:srgbClr val="FF000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Mic</a:t>
            </a: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roservices</a:t>
            </a:r>
            <a:endParaRPr lang="en-US" sz="4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5EAE683-D549-6446-B86B-6DA605DD60B7}"/>
              </a:ext>
            </a:extLst>
          </p:cNvPr>
          <p:cNvSpPr/>
          <p:nvPr/>
        </p:nvSpPr>
        <p:spPr>
          <a:xfrm>
            <a:off x="4078772" y="3312173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Shikai Wei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782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>
            <a:extLst>
              <a:ext uri="{FF2B5EF4-FFF2-40B4-BE49-F238E27FC236}">
                <a16:creationId xmlns:a16="http://schemas.microsoft.com/office/drawing/2014/main" id="{928363B3-66A3-B64B-E637-9B441F1F2E1F}"/>
              </a:ext>
            </a:extLst>
          </p:cNvPr>
          <p:cNvSpPr/>
          <p:nvPr/>
        </p:nvSpPr>
        <p:spPr>
          <a:xfrm>
            <a:off x="409229" y="223017"/>
            <a:ext cx="4016454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What-is </a:t>
            </a:r>
            <a:r>
              <a:rPr lang="en-US" sz="2250" dirty="0">
                <a:solidFill>
                  <a:srgbClr val="FF000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Micro</a:t>
            </a:r>
            <a:r>
              <a:rPr lang="en-US" sz="2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services?</a:t>
            </a:r>
            <a:endParaRPr lang="en-US" sz="2250" dirty="0"/>
          </a:p>
        </p:txBody>
      </p:sp>
      <p:grpSp>
        <p:nvGrpSpPr>
          <p:cNvPr id="63" name="Group 24">
            <a:extLst>
              <a:ext uri="{FF2B5EF4-FFF2-40B4-BE49-F238E27FC236}">
                <a16:creationId xmlns:a16="http://schemas.microsoft.com/office/drawing/2014/main" id="{D67271D4-4725-DB34-2F2B-BECE3F1658E9}"/>
              </a:ext>
            </a:extLst>
          </p:cNvPr>
          <p:cNvGrpSpPr/>
          <p:nvPr/>
        </p:nvGrpSpPr>
        <p:grpSpPr>
          <a:xfrm>
            <a:off x="2785628" y="2498856"/>
            <a:ext cx="1934515" cy="867787"/>
            <a:chOff x="914400" y="2148840"/>
            <a:chExt cx="1371600" cy="411480"/>
          </a:xfrm>
        </p:grpSpPr>
        <p:sp>
          <p:nvSpPr>
            <p:cNvPr id="64" name="Rounded Rectangle 22">
              <a:extLst>
                <a:ext uri="{FF2B5EF4-FFF2-40B4-BE49-F238E27FC236}">
                  <a16:creationId xmlns:a16="http://schemas.microsoft.com/office/drawing/2014/main" id="{454559ED-4A99-F2D9-6EBD-AEC61FEE2594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65" name="Rounded Rectangle 23">
              <a:extLst>
                <a:ext uri="{FF2B5EF4-FFF2-40B4-BE49-F238E27FC236}">
                  <a16:creationId xmlns:a16="http://schemas.microsoft.com/office/drawing/2014/main" id="{69711639-13C5-51EC-E92D-BD4FD6D14CA2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">
            <a:extLst>
              <a:ext uri="{FF2B5EF4-FFF2-40B4-BE49-F238E27FC236}">
                <a16:creationId xmlns:a16="http://schemas.microsoft.com/office/drawing/2014/main" id="{BD02F69A-8BCE-B3C4-C3FA-1CB5393B6E29}"/>
              </a:ext>
            </a:extLst>
          </p:cNvPr>
          <p:cNvGrpSpPr/>
          <p:nvPr/>
        </p:nvGrpSpPr>
        <p:grpSpPr>
          <a:xfrm>
            <a:off x="8021037" y="2148770"/>
            <a:ext cx="1430299" cy="707360"/>
            <a:chOff x="2331720" y="4617720"/>
            <a:chExt cx="1737360" cy="411480"/>
          </a:xfrm>
        </p:grpSpPr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C2294D44-47CF-8D97-A732-AA0CA0550E21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5">
              <a:extLst>
                <a:ext uri="{FF2B5EF4-FFF2-40B4-BE49-F238E27FC236}">
                  <a16:creationId xmlns:a16="http://schemas.microsoft.com/office/drawing/2014/main" id="{4DE8E01D-5BC9-00BA-1357-EACCB7993297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15">
            <a:extLst>
              <a:ext uri="{FF2B5EF4-FFF2-40B4-BE49-F238E27FC236}">
                <a16:creationId xmlns:a16="http://schemas.microsoft.com/office/drawing/2014/main" id="{3718A65D-0ADC-8D08-4851-9487D7659536}"/>
              </a:ext>
            </a:extLst>
          </p:cNvPr>
          <p:cNvGrpSpPr/>
          <p:nvPr/>
        </p:nvGrpSpPr>
        <p:grpSpPr>
          <a:xfrm>
            <a:off x="10672207" y="2682918"/>
            <a:ext cx="1380566" cy="854741"/>
            <a:chOff x="4114800" y="2148840"/>
            <a:chExt cx="1554480" cy="411480"/>
          </a:xfrm>
        </p:grpSpPr>
        <p:sp>
          <p:nvSpPr>
            <p:cNvPr id="70" name="Rounded Rectangle 13">
              <a:extLst>
                <a:ext uri="{FF2B5EF4-FFF2-40B4-BE49-F238E27FC236}">
                  <a16:creationId xmlns:a16="http://schemas.microsoft.com/office/drawing/2014/main" id="{804A3B65-4F8F-2A7E-F7EA-C54E20AA1E24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1" name="Rounded Rectangle 14">
              <a:extLst>
                <a:ext uri="{FF2B5EF4-FFF2-40B4-BE49-F238E27FC236}">
                  <a16:creationId xmlns:a16="http://schemas.microsoft.com/office/drawing/2014/main" id="{9B91EA31-D246-9FFE-DC78-39D446C1CBF7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21">
            <a:extLst>
              <a:ext uri="{FF2B5EF4-FFF2-40B4-BE49-F238E27FC236}">
                <a16:creationId xmlns:a16="http://schemas.microsoft.com/office/drawing/2014/main" id="{5AC068BB-85B4-A354-E536-EAD4D535CC01}"/>
              </a:ext>
            </a:extLst>
          </p:cNvPr>
          <p:cNvGrpSpPr/>
          <p:nvPr/>
        </p:nvGrpSpPr>
        <p:grpSpPr>
          <a:xfrm>
            <a:off x="6364800" y="907551"/>
            <a:ext cx="2272505" cy="538364"/>
            <a:chOff x="3566160" y="1005840"/>
            <a:chExt cx="1371600" cy="411480"/>
          </a:xfrm>
        </p:grpSpPr>
        <p:sp>
          <p:nvSpPr>
            <p:cNvPr id="73" name="Rounded Rectangle 19">
              <a:extLst>
                <a:ext uri="{FF2B5EF4-FFF2-40B4-BE49-F238E27FC236}">
                  <a16:creationId xmlns:a16="http://schemas.microsoft.com/office/drawing/2014/main" id="{349B327B-5B91-93D5-9712-345501B04607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4" name="Rounded Rectangle 20">
              <a:extLst>
                <a:ext uri="{FF2B5EF4-FFF2-40B4-BE49-F238E27FC236}">
                  <a16:creationId xmlns:a16="http://schemas.microsoft.com/office/drawing/2014/main" id="{C060EB41-EA2E-A8D3-A5CB-A1B246B46EF0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24">
            <a:extLst>
              <a:ext uri="{FF2B5EF4-FFF2-40B4-BE49-F238E27FC236}">
                <a16:creationId xmlns:a16="http://schemas.microsoft.com/office/drawing/2014/main" id="{DA6C7D11-E1D4-A177-0EBF-5B102BCBE370}"/>
              </a:ext>
            </a:extLst>
          </p:cNvPr>
          <p:cNvGrpSpPr/>
          <p:nvPr/>
        </p:nvGrpSpPr>
        <p:grpSpPr>
          <a:xfrm>
            <a:off x="-9396" y="2520960"/>
            <a:ext cx="2096350" cy="867787"/>
            <a:chOff x="914400" y="2148840"/>
            <a:chExt cx="1371600" cy="411480"/>
          </a:xfrm>
        </p:grpSpPr>
        <p:sp>
          <p:nvSpPr>
            <p:cNvPr id="76" name="Rounded Rectangle 22">
              <a:extLst>
                <a:ext uri="{FF2B5EF4-FFF2-40B4-BE49-F238E27FC236}">
                  <a16:creationId xmlns:a16="http://schemas.microsoft.com/office/drawing/2014/main" id="{1C5FC59F-65E8-0BDB-6F32-36FAD2F03BB3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7" name="Rounded Rectangle 23">
              <a:extLst>
                <a:ext uri="{FF2B5EF4-FFF2-40B4-BE49-F238E27FC236}">
                  <a16:creationId xmlns:a16="http://schemas.microsoft.com/office/drawing/2014/main" id="{1CEC6092-FC6E-4CD4-91B6-52E1AF2FF86C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78" name="TextBox 34">
            <a:extLst>
              <a:ext uri="{FF2B5EF4-FFF2-40B4-BE49-F238E27FC236}">
                <a16:creationId xmlns:a16="http://schemas.microsoft.com/office/drawing/2014/main" id="{43C51E11-5536-CF3B-75EC-6E2D6BB50970}"/>
              </a:ext>
            </a:extLst>
          </p:cNvPr>
          <p:cNvSpPr txBox="1"/>
          <p:nvPr/>
        </p:nvSpPr>
        <p:spPr>
          <a:xfrm>
            <a:off x="6852211" y="1029318"/>
            <a:ext cx="69435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altLang="zh-CN" sz="1200" b="0" dirty="0">
                <a:solidFill>
                  <a:schemeClr val="bg1"/>
                </a:solidFill>
                <a:latin typeface="Roboto"/>
              </a:rPr>
              <a:t>Message Queues</a:t>
            </a:r>
            <a:endParaRPr sz="1200" b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9" name="Rounded Rectangle 65">
            <a:extLst>
              <a:ext uri="{FF2B5EF4-FFF2-40B4-BE49-F238E27FC236}">
                <a16:creationId xmlns:a16="http://schemas.microsoft.com/office/drawing/2014/main" id="{AB5B470E-CDA0-4B71-9385-41A9E40DF1F7}"/>
              </a:ext>
            </a:extLst>
          </p:cNvPr>
          <p:cNvSpPr/>
          <p:nvPr/>
        </p:nvSpPr>
        <p:spPr>
          <a:xfrm>
            <a:off x="4202809" y="2753694"/>
            <a:ext cx="317882" cy="369332"/>
          </a:xfrm>
          <a:custGeom>
            <a:avLst/>
            <a:gdLst/>
            <a:ahLst/>
            <a:cxnLst/>
            <a:rect l="0" t="0" r="0" b="0"/>
            <a:pathLst>
              <a:path w="219926" h="227979">
                <a:moveTo>
                  <a:pt x="106618" y="421"/>
                </a:moveTo>
                <a:cubicBezTo>
                  <a:pt x="107346" y="3"/>
                  <a:pt x="108239" y="0"/>
                  <a:pt x="108971" y="411"/>
                </a:cubicBezTo>
                <a:lnTo>
                  <a:pt x="146337" y="21528"/>
                </a:lnTo>
                <a:cubicBezTo>
                  <a:pt x="147081" y="21949"/>
                  <a:pt x="147542" y="22735"/>
                  <a:pt x="147546" y="23589"/>
                </a:cubicBezTo>
                <a:cubicBezTo>
                  <a:pt x="147550" y="24443"/>
                  <a:pt x="147096" y="25234"/>
                  <a:pt x="146356" y="25662"/>
                </a:cubicBezTo>
                <a:lnTo>
                  <a:pt x="108990" y="47160"/>
                </a:lnTo>
                <a:cubicBezTo>
                  <a:pt x="108249" y="47586"/>
                  <a:pt x="107336" y="47582"/>
                  <a:pt x="106599" y="47150"/>
                </a:cubicBezTo>
                <a:lnTo>
                  <a:pt x="69785" y="25652"/>
                </a:lnTo>
                <a:cubicBezTo>
                  <a:pt x="69055" y="25222"/>
                  <a:pt x="68608" y="24437"/>
                  <a:pt x="68612" y="23589"/>
                </a:cubicBezTo>
                <a:cubicBezTo>
                  <a:pt x="68616" y="22742"/>
                  <a:pt x="69070" y="21961"/>
                  <a:pt x="69804" y="21537"/>
                </a:cubicBezTo>
                <a:lnTo>
                  <a:pt x="106618" y="411"/>
                </a:lnTo>
                <a:close/>
                <a:moveTo>
                  <a:pt x="100617" y="104834"/>
                </a:moveTo>
                <a:cubicBezTo>
                  <a:pt x="100604" y="105712"/>
                  <a:pt x="100108" y="106512"/>
                  <a:pt x="99327" y="106915"/>
                </a:cubicBezTo>
                <a:cubicBezTo>
                  <a:pt x="98546" y="107317"/>
                  <a:pt x="97607" y="107257"/>
                  <a:pt x="96883" y="106758"/>
                </a:cubicBezTo>
                <a:lnTo>
                  <a:pt x="60136" y="81288"/>
                </a:lnTo>
                <a:cubicBezTo>
                  <a:pt x="59498" y="80850"/>
                  <a:pt x="59117" y="80116"/>
                  <a:pt x="59117" y="79335"/>
                </a:cubicBezTo>
                <a:lnTo>
                  <a:pt x="59117" y="40187"/>
                </a:lnTo>
                <a:cubicBezTo>
                  <a:pt x="59120" y="39336"/>
                  <a:pt x="59577" y="38552"/>
                  <a:pt x="60316" y="38129"/>
                </a:cubicBezTo>
                <a:cubicBezTo>
                  <a:pt x="61055" y="37706"/>
                  <a:pt x="61963" y="37710"/>
                  <a:pt x="62698" y="38139"/>
                </a:cubicBezTo>
                <a:lnTo>
                  <a:pt x="99446" y="59771"/>
                </a:lnTo>
                <a:cubicBezTo>
                  <a:pt x="100165" y="60195"/>
                  <a:pt x="100609" y="60965"/>
                  <a:pt x="100617" y="61800"/>
                </a:cubicBezTo>
                <a:lnTo>
                  <a:pt x="100617" y="61857"/>
                </a:lnTo>
                <a:close/>
                <a:moveTo>
                  <a:pt x="114905" y="104957"/>
                </a:moveTo>
                <a:lnTo>
                  <a:pt x="114905" y="104881"/>
                </a:lnTo>
                <a:lnTo>
                  <a:pt x="114905" y="104805"/>
                </a:lnTo>
                <a:lnTo>
                  <a:pt x="114905" y="61828"/>
                </a:lnTo>
                <a:cubicBezTo>
                  <a:pt x="114916" y="60989"/>
                  <a:pt x="115369" y="60219"/>
                  <a:pt x="116095" y="59799"/>
                </a:cubicBezTo>
                <a:lnTo>
                  <a:pt x="153671" y="38006"/>
                </a:lnTo>
                <a:cubicBezTo>
                  <a:pt x="154408" y="37576"/>
                  <a:pt x="155318" y="37573"/>
                  <a:pt x="156058" y="37998"/>
                </a:cubicBezTo>
                <a:cubicBezTo>
                  <a:pt x="156797" y="38423"/>
                  <a:pt x="157253" y="39211"/>
                  <a:pt x="157253" y="40064"/>
                </a:cubicBezTo>
                <a:lnTo>
                  <a:pt x="157253" y="79297"/>
                </a:lnTo>
                <a:cubicBezTo>
                  <a:pt x="157249" y="80084"/>
                  <a:pt x="156857" y="80818"/>
                  <a:pt x="156205" y="81259"/>
                </a:cubicBezTo>
                <a:lnTo>
                  <a:pt x="118629" y="106920"/>
                </a:lnTo>
                <a:cubicBezTo>
                  <a:pt x="117901" y="107412"/>
                  <a:pt x="116961" y="107463"/>
                  <a:pt x="116183" y="107052"/>
                </a:cubicBezTo>
                <a:cubicBezTo>
                  <a:pt x="115406" y="106642"/>
                  <a:pt x="114918" y="105836"/>
                  <a:pt x="114914" y="104957"/>
                </a:cubicBezTo>
                <a:close/>
                <a:moveTo>
                  <a:pt x="108180" y="120474"/>
                </a:moveTo>
                <a:cubicBezTo>
                  <a:pt x="113441" y="120474"/>
                  <a:pt x="117705" y="124738"/>
                  <a:pt x="117705" y="129999"/>
                </a:cubicBezTo>
                <a:lnTo>
                  <a:pt x="117705" y="135714"/>
                </a:lnTo>
                <a:lnTo>
                  <a:pt x="182475" y="135714"/>
                </a:lnTo>
                <a:cubicBezTo>
                  <a:pt x="188123" y="135714"/>
                  <a:pt x="193219" y="138095"/>
                  <a:pt x="196734" y="142362"/>
                </a:cubicBezTo>
                <a:cubicBezTo>
                  <a:pt x="200115" y="146458"/>
                  <a:pt x="201525" y="151658"/>
                  <a:pt x="201525" y="156802"/>
                </a:cubicBezTo>
                <a:lnTo>
                  <a:pt x="201525" y="173347"/>
                </a:lnTo>
                <a:cubicBezTo>
                  <a:pt x="213770" y="179361"/>
                  <a:pt x="219926" y="193301"/>
                  <a:pt x="216122" y="206402"/>
                </a:cubicBezTo>
                <a:cubicBezTo>
                  <a:pt x="212319" y="219503"/>
                  <a:pt x="199655" y="227979"/>
                  <a:pt x="186093" y="226501"/>
                </a:cubicBezTo>
                <a:cubicBezTo>
                  <a:pt x="172531" y="225023"/>
                  <a:pt x="161991" y="214017"/>
                  <a:pt x="161099" y="200405"/>
                </a:cubicBezTo>
                <a:cubicBezTo>
                  <a:pt x="160207" y="186792"/>
                  <a:pt x="169222" y="174505"/>
                  <a:pt x="182475" y="171270"/>
                </a:cubicBezTo>
                <a:lnTo>
                  <a:pt x="182475" y="156802"/>
                </a:lnTo>
                <a:cubicBezTo>
                  <a:pt x="182500" y="156110"/>
                  <a:pt x="182397" y="155418"/>
                  <a:pt x="182170" y="154764"/>
                </a:cubicBezTo>
                <a:lnTo>
                  <a:pt x="117705" y="154764"/>
                </a:lnTo>
                <a:lnTo>
                  <a:pt x="117705" y="172128"/>
                </a:lnTo>
                <a:cubicBezTo>
                  <a:pt x="130550" y="176760"/>
                  <a:pt x="138207" y="189953"/>
                  <a:pt x="135859" y="203404"/>
                </a:cubicBezTo>
                <a:cubicBezTo>
                  <a:pt x="133510" y="216855"/>
                  <a:pt x="121834" y="226672"/>
                  <a:pt x="108180" y="226677"/>
                </a:cubicBezTo>
                <a:cubicBezTo>
                  <a:pt x="94520" y="226686"/>
                  <a:pt x="82833" y="216869"/>
                  <a:pt x="80483" y="203413"/>
                </a:cubicBezTo>
                <a:cubicBezTo>
                  <a:pt x="78133" y="189956"/>
                  <a:pt x="85801" y="176759"/>
                  <a:pt x="98655" y="172137"/>
                </a:cubicBezTo>
                <a:lnTo>
                  <a:pt x="98655" y="154764"/>
                </a:lnTo>
                <a:lnTo>
                  <a:pt x="39905" y="154764"/>
                </a:lnTo>
                <a:cubicBezTo>
                  <a:pt x="39678" y="155418"/>
                  <a:pt x="39575" y="156110"/>
                  <a:pt x="39600" y="156802"/>
                </a:cubicBezTo>
                <a:lnTo>
                  <a:pt x="39600" y="172137"/>
                </a:lnTo>
                <a:cubicBezTo>
                  <a:pt x="52430" y="176779"/>
                  <a:pt x="60075" y="189964"/>
                  <a:pt x="57727" y="203405"/>
                </a:cubicBezTo>
                <a:cubicBezTo>
                  <a:pt x="55380" y="216846"/>
                  <a:pt x="43719" y="226659"/>
                  <a:pt x="30075" y="226677"/>
                </a:cubicBezTo>
                <a:cubicBezTo>
                  <a:pt x="16405" y="226699"/>
                  <a:pt x="4702" y="216879"/>
                  <a:pt x="2351" y="203412"/>
                </a:cubicBezTo>
                <a:cubicBezTo>
                  <a:pt x="0" y="189945"/>
                  <a:pt x="7681" y="176740"/>
                  <a:pt x="20550" y="172128"/>
                </a:cubicBezTo>
                <a:lnTo>
                  <a:pt x="20550" y="156802"/>
                </a:lnTo>
                <a:cubicBezTo>
                  <a:pt x="20550" y="151658"/>
                  <a:pt x="21969" y="146467"/>
                  <a:pt x="25341" y="142362"/>
                </a:cubicBezTo>
                <a:cubicBezTo>
                  <a:pt x="28841" y="138100"/>
                  <a:pt x="34085" y="135655"/>
                  <a:pt x="39600" y="135714"/>
                </a:cubicBezTo>
                <a:lnTo>
                  <a:pt x="98655" y="135714"/>
                </a:lnTo>
                <a:lnTo>
                  <a:pt x="98655" y="129999"/>
                </a:lnTo>
                <a:cubicBezTo>
                  <a:pt x="98655" y="124738"/>
                  <a:pt x="102919" y="120474"/>
                  <a:pt x="108180" y="1204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0" name="Rounded Rectangle 66">
            <a:extLst>
              <a:ext uri="{FF2B5EF4-FFF2-40B4-BE49-F238E27FC236}">
                <a16:creationId xmlns:a16="http://schemas.microsoft.com/office/drawing/2014/main" id="{A9BDFA68-86DF-C18A-E778-843343368D8F}"/>
              </a:ext>
            </a:extLst>
          </p:cNvPr>
          <p:cNvSpPr/>
          <p:nvPr/>
        </p:nvSpPr>
        <p:spPr>
          <a:xfrm>
            <a:off x="1322591" y="2780754"/>
            <a:ext cx="463876" cy="403860"/>
          </a:xfrm>
          <a:custGeom>
            <a:avLst/>
            <a:gdLst/>
            <a:ahLst/>
            <a:cxnLst/>
            <a:rect l="0" t="0" r="0" b="0"/>
            <a:pathLst>
              <a:path w="228869" h="228600">
                <a:moveTo>
                  <a:pt x="0" y="0"/>
                </a:moveTo>
                <a:moveTo>
                  <a:pt x="65436" y="129444"/>
                </a:moveTo>
                <a:lnTo>
                  <a:pt x="84486" y="158019"/>
                </a:lnTo>
                <a:cubicBezTo>
                  <a:pt x="85965" y="160207"/>
                  <a:pt x="86116" y="163032"/>
                  <a:pt x="84880" y="165365"/>
                </a:cubicBezTo>
                <a:cubicBezTo>
                  <a:pt x="83644" y="167698"/>
                  <a:pt x="81221" y="169159"/>
                  <a:pt x="78581" y="169163"/>
                </a:cubicBezTo>
                <a:lnTo>
                  <a:pt x="76962" y="169163"/>
                </a:lnTo>
                <a:cubicBezTo>
                  <a:pt x="76107" y="169176"/>
                  <a:pt x="75324" y="169645"/>
                  <a:pt x="74911" y="170393"/>
                </a:cubicBezTo>
                <a:cubicBezTo>
                  <a:pt x="74497" y="171141"/>
                  <a:pt x="74517" y="172053"/>
                  <a:pt x="74961" y="172783"/>
                </a:cubicBezTo>
                <a:cubicBezTo>
                  <a:pt x="81948" y="183815"/>
                  <a:pt x="94097" y="190501"/>
                  <a:pt x="107156" y="190499"/>
                </a:cubicBezTo>
                <a:cubicBezTo>
                  <a:pt x="112416" y="190499"/>
                  <a:pt x="116681" y="194764"/>
                  <a:pt x="116681" y="200024"/>
                </a:cubicBezTo>
                <a:cubicBezTo>
                  <a:pt x="116681" y="205285"/>
                  <a:pt x="112416" y="209549"/>
                  <a:pt x="107156" y="209549"/>
                </a:cubicBezTo>
                <a:cubicBezTo>
                  <a:pt x="82656" y="209531"/>
                  <a:pt x="60894" y="193899"/>
                  <a:pt x="53054" y="170687"/>
                </a:cubicBezTo>
                <a:cubicBezTo>
                  <a:pt x="52700" y="169727"/>
                  <a:pt x="51791" y="169084"/>
                  <a:pt x="50768" y="169068"/>
                </a:cubicBezTo>
                <a:lnTo>
                  <a:pt x="40481" y="169068"/>
                </a:lnTo>
                <a:cubicBezTo>
                  <a:pt x="36557" y="169017"/>
                  <a:pt x="33388" y="165848"/>
                  <a:pt x="33337" y="161924"/>
                </a:cubicBezTo>
                <a:cubicBezTo>
                  <a:pt x="33323" y="160494"/>
                  <a:pt x="33755" y="159096"/>
                  <a:pt x="34575" y="157924"/>
                </a:cubicBezTo>
                <a:lnTo>
                  <a:pt x="53625" y="129349"/>
                </a:lnTo>
                <a:cubicBezTo>
                  <a:pt x="54956" y="127395"/>
                  <a:pt x="57167" y="126225"/>
                  <a:pt x="59531" y="126225"/>
                </a:cubicBezTo>
                <a:cubicBezTo>
                  <a:pt x="61895" y="126225"/>
                  <a:pt x="64106" y="127395"/>
                  <a:pt x="65436" y="129349"/>
                </a:cubicBezTo>
                <a:close/>
                <a:moveTo>
                  <a:pt x="228600" y="111918"/>
                </a:moveTo>
                <a:lnTo>
                  <a:pt x="228600" y="211931"/>
                </a:lnTo>
                <a:cubicBezTo>
                  <a:pt x="228869" y="220768"/>
                  <a:pt x="222001" y="228188"/>
                  <a:pt x="213169" y="228600"/>
                </a:cubicBezTo>
                <a:lnTo>
                  <a:pt x="163067" y="228600"/>
                </a:lnTo>
                <a:cubicBezTo>
                  <a:pt x="154236" y="228188"/>
                  <a:pt x="147367" y="220768"/>
                  <a:pt x="147637" y="211931"/>
                </a:cubicBezTo>
                <a:lnTo>
                  <a:pt x="147637" y="111918"/>
                </a:lnTo>
                <a:cubicBezTo>
                  <a:pt x="147689" y="102734"/>
                  <a:pt x="155121" y="95302"/>
                  <a:pt x="164306" y="95250"/>
                </a:cubicBezTo>
                <a:lnTo>
                  <a:pt x="211931" y="95250"/>
                </a:lnTo>
                <a:cubicBezTo>
                  <a:pt x="221115" y="95302"/>
                  <a:pt x="228547" y="102734"/>
                  <a:pt x="228599" y="111918"/>
                </a:cubicBezTo>
                <a:close/>
                <a:moveTo>
                  <a:pt x="161925" y="111918"/>
                </a:moveTo>
                <a:lnTo>
                  <a:pt x="161925" y="192881"/>
                </a:lnTo>
                <a:cubicBezTo>
                  <a:pt x="161925" y="194196"/>
                  <a:pt x="162991" y="195262"/>
                  <a:pt x="164306" y="195262"/>
                </a:cubicBezTo>
                <a:lnTo>
                  <a:pt x="211931" y="195262"/>
                </a:lnTo>
                <a:cubicBezTo>
                  <a:pt x="213246" y="195262"/>
                  <a:pt x="214312" y="194196"/>
                  <a:pt x="214312" y="192881"/>
                </a:cubicBezTo>
                <a:lnTo>
                  <a:pt x="214312" y="111918"/>
                </a:lnTo>
                <a:cubicBezTo>
                  <a:pt x="214312" y="110603"/>
                  <a:pt x="213246" y="109537"/>
                  <a:pt x="211931" y="109537"/>
                </a:cubicBezTo>
                <a:lnTo>
                  <a:pt x="164306" y="109537"/>
                </a:lnTo>
                <a:cubicBezTo>
                  <a:pt x="162991" y="109537"/>
                  <a:pt x="161925" y="110603"/>
                  <a:pt x="161925" y="111918"/>
                </a:cubicBezTo>
                <a:close/>
                <a:moveTo>
                  <a:pt x="128587" y="83343"/>
                </a:moveTo>
                <a:cubicBezTo>
                  <a:pt x="128535" y="92527"/>
                  <a:pt x="121102" y="99960"/>
                  <a:pt x="111918" y="100012"/>
                </a:cubicBezTo>
                <a:lnTo>
                  <a:pt x="16668" y="100012"/>
                </a:lnTo>
                <a:cubicBezTo>
                  <a:pt x="7484" y="99960"/>
                  <a:pt x="52" y="92527"/>
                  <a:pt x="0" y="83343"/>
                </a:cubicBezTo>
                <a:lnTo>
                  <a:pt x="0" y="16668"/>
                </a:lnTo>
                <a:cubicBezTo>
                  <a:pt x="52" y="7484"/>
                  <a:pt x="7484" y="52"/>
                  <a:pt x="16668" y="0"/>
                </a:cubicBezTo>
                <a:lnTo>
                  <a:pt x="111918" y="0"/>
                </a:lnTo>
                <a:cubicBezTo>
                  <a:pt x="121102" y="52"/>
                  <a:pt x="128535" y="7484"/>
                  <a:pt x="128587" y="16668"/>
                </a:cubicBezTo>
                <a:close/>
                <a:moveTo>
                  <a:pt x="114300" y="83343"/>
                </a:moveTo>
                <a:lnTo>
                  <a:pt x="114300" y="54768"/>
                </a:lnTo>
                <a:cubicBezTo>
                  <a:pt x="114300" y="53453"/>
                  <a:pt x="113233" y="52387"/>
                  <a:pt x="111918" y="52387"/>
                </a:cubicBezTo>
                <a:lnTo>
                  <a:pt x="16668" y="52387"/>
                </a:lnTo>
                <a:cubicBezTo>
                  <a:pt x="15353" y="52387"/>
                  <a:pt x="14287" y="53453"/>
                  <a:pt x="14287" y="54768"/>
                </a:cubicBezTo>
                <a:lnTo>
                  <a:pt x="14287" y="83343"/>
                </a:lnTo>
                <a:cubicBezTo>
                  <a:pt x="14287" y="84658"/>
                  <a:pt x="15353" y="85725"/>
                  <a:pt x="16668" y="85725"/>
                </a:cubicBezTo>
                <a:lnTo>
                  <a:pt x="111918" y="85725"/>
                </a:lnTo>
                <a:cubicBezTo>
                  <a:pt x="113233" y="85725"/>
                  <a:pt x="114300" y="84658"/>
                  <a:pt x="114300" y="83343"/>
                </a:cubicBezTo>
                <a:close/>
                <a:moveTo>
                  <a:pt x="14287" y="16668"/>
                </a:moveTo>
                <a:lnTo>
                  <a:pt x="14287" y="26193"/>
                </a:lnTo>
                <a:cubicBezTo>
                  <a:pt x="14287" y="27508"/>
                  <a:pt x="15353" y="28575"/>
                  <a:pt x="16668" y="28575"/>
                </a:cubicBezTo>
                <a:lnTo>
                  <a:pt x="111918" y="28575"/>
                </a:lnTo>
                <a:cubicBezTo>
                  <a:pt x="113233" y="28575"/>
                  <a:pt x="114300" y="27508"/>
                  <a:pt x="114300" y="26193"/>
                </a:cubicBezTo>
                <a:lnTo>
                  <a:pt x="114300" y="16668"/>
                </a:lnTo>
                <a:cubicBezTo>
                  <a:pt x="114300" y="15353"/>
                  <a:pt x="113233" y="14287"/>
                  <a:pt x="111918" y="14287"/>
                </a:cubicBezTo>
                <a:lnTo>
                  <a:pt x="16668" y="14287"/>
                </a:lnTo>
                <a:cubicBezTo>
                  <a:pt x="15353" y="14287"/>
                  <a:pt x="14287" y="15353"/>
                  <a:pt x="14287" y="16668"/>
                </a:cubicBezTo>
                <a:close/>
                <a:moveTo>
                  <a:pt x="92868" y="76200"/>
                </a:moveTo>
                <a:lnTo>
                  <a:pt x="80962" y="76200"/>
                </a:lnTo>
                <a:cubicBezTo>
                  <a:pt x="77017" y="76200"/>
                  <a:pt x="73818" y="73001"/>
                  <a:pt x="73818" y="69056"/>
                </a:cubicBezTo>
                <a:cubicBezTo>
                  <a:pt x="73818" y="65110"/>
                  <a:pt x="77017" y="61912"/>
                  <a:pt x="80962" y="61912"/>
                </a:cubicBezTo>
                <a:lnTo>
                  <a:pt x="92868" y="61912"/>
                </a:lnTo>
                <a:cubicBezTo>
                  <a:pt x="96792" y="61963"/>
                  <a:pt x="99961" y="65132"/>
                  <a:pt x="100012" y="69056"/>
                </a:cubicBezTo>
                <a:cubicBezTo>
                  <a:pt x="99961" y="72980"/>
                  <a:pt x="96792" y="76148"/>
                  <a:pt x="92868" y="762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1" name="TextBox 75">
            <a:extLst>
              <a:ext uri="{FF2B5EF4-FFF2-40B4-BE49-F238E27FC236}">
                <a16:creationId xmlns:a16="http://schemas.microsoft.com/office/drawing/2014/main" id="{2BE7F33A-5508-1FB6-11C9-3A0DAF6C64BD}"/>
              </a:ext>
            </a:extLst>
          </p:cNvPr>
          <p:cNvSpPr txBox="1"/>
          <p:nvPr/>
        </p:nvSpPr>
        <p:spPr>
          <a:xfrm>
            <a:off x="128695" y="2829496"/>
            <a:ext cx="97833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zh-CN" altLang="en-US" sz="1600" b="0" dirty="0">
                <a:solidFill>
                  <a:schemeClr val="bg1"/>
                </a:solidFill>
                <a:latin typeface="Roboto"/>
              </a:rPr>
              <a:t>终端设备</a:t>
            </a:r>
            <a:endParaRPr sz="1600" b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82" name="Rounded Rectangle 30">
            <a:extLst>
              <a:ext uri="{FF2B5EF4-FFF2-40B4-BE49-F238E27FC236}">
                <a16:creationId xmlns:a16="http://schemas.microsoft.com/office/drawing/2014/main" id="{F60BA075-6580-2FFE-ED30-6485EB04860F}"/>
              </a:ext>
            </a:extLst>
          </p:cNvPr>
          <p:cNvSpPr/>
          <p:nvPr/>
        </p:nvSpPr>
        <p:spPr>
          <a:xfrm>
            <a:off x="7916827" y="1040559"/>
            <a:ext cx="286473" cy="286473"/>
          </a:xfrm>
          <a:custGeom>
            <a:avLst/>
            <a:gdLst/>
            <a:ahLst/>
            <a:cxnLst/>
            <a:rect l="0" t="0" r="0" b="0"/>
            <a:pathLst>
              <a:path w="286473" h="286473">
                <a:moveTo>
                  <a:pt x="78129" y="273451"/>
                </a:moveTo>
                <a:cubicBezTo>
                  <a:pt x="78129" y="280643"/>
                  <a:pt x="72299" y="286473"/>
                  <a:pt x="65107" y="286473"/>
                </a:cubicBezTo>
                <a:lnTo>
                  <a:pt x="13021" y="286473"/>
                </a:lnTo>
                <a:cubicBezTo>
                  <a:pt x="5829" y="286473"/>
                  <a:pt x="0" y="280643"/>
                  <a:pt x="0" y="273451"/>
                </a:cubicBezTo>
                <a:lnTo>
                  <a:pt x="0" y="13021"/>
                </a:lnTo>
                <a:cubicBezTo>
                  <a:pt x="0" y="5829"/>
                  <a:pt x="5829" y="0"/>
                  <a:pt x="13021" y="0"/>
                </a:cubicBezTo>
                <a:lnTo>
                  <a:pt x="65107" y="0"/>
                </a:lnTo>
                <a:cubicBezTo>
                  <a:pt x="72299" y="0"/>
                  <a:pt x="78129" y="5829"/>
                  <a:pt x="78129" y="13021"/>
                </a:cubicBezTo>
                <a:close/>
                <a:moveTo>
                  <a:pt x="182301" y="273451"/>
                </a:moveTo>
                <a:cubicBezTo>
                  <a:pt x="182301" y="280643"/>
                  <a:pt x="176471" y="286473"/>
                  <a:pt x="169279" y="286473"/>
                </a:cubicBezTo>
                <a:lnTo>
                  <a:pt x="117193" y="286473"/>
                </a:lnTo>
                <a:cubicBezTo>
                  <a:pt x="110002" y="286473"/>
                  <a:pt x="104172" y="280643"/>
                  <a:pt x="104172" y="273451"/>
                </a:cubicBezTo>
                <a:lnTo>
                  <a:pt x="104172" y="13021"/>
                </a:lnTo>
                <a:cubicBezTo>
                  <a:pt x="104172" y="5829"/>
                  <a:pt x="110002" y="0"/>
                  <a:pt x="117193" y="0"/>
                </a:cubicBezTo>
                <a:lnTo>
                  <a:pt x="169279" y="0"/>
                </a:lnTo>
                <a:cubicBezTo>
                  <a:pt x="176471" y="0"/>
                  <a:pt x="182301" y="5829"/>
                  <a:pt x="182301" y="13021"/>
                </a:cubicBezTo>
                <a:close/>
                <a:moveTo>
                  <a:pt x="286473" y="273451"/>
                </a:moveTo>
                <a:cubicBezTo>
                  <a:pt x="286473" y="280643"/>
                  <a:pt x="280643" y="286473"/>
                  <a:pt x="273451" y="286473"/>
                </a:cubicBezTo>
                <a:lnTo>
                  <a:pt x="221365" y="286473"/>
                </a:lnTo>
                <a:cubicBezTo>
                  <a:pt x="214174" y="286473"/>
                  <a:pt x="208344" y="280643"/>
                  <a:pt x="208344" y="273451"/>
                </a:cubicBezTo>
                <a:lnTo>
                  <a:pt x="208344" y="13021"/>
                </a:lnTo>
                <a:cubicBezTo>
                  <a:pt x="208344" y="5829"/>
                  <a:pt x="214174" y="0"/>
                  <a:pt x="221365" y="0"/>
                </a:cubicBezTo>
                <a:lnTo>
                  <a:pt x="273451" y="0"/>
                </a:lnTo>
                <a:cubicBezTo>
                  <a:pt x="280643" y="0"/>
                  <a:pt x="286473" y="5829"/>
                  <a:pt x="286473" y="13021"/>
                </a:cubicBezTo>
                <a:close/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3" name="Rounded Rectangle 29">
            <a:extLst>
              <a:ext uri="{FF2B5EF4-FFF2-40B4-BE49-F238E27FC236}">
                <a16:creationId xmlns:a16="http://schemas.microsoft.com/office/drawing/2014/main" id="{7E00CE5A-DE10-CD35-9878-126735635A1F}"/>
              </a:ext>
            </a:extLst>
          </p:cNvPr>
          <p:cNvSpPr/>
          <p:nvPr/>
        </p:nvSpPr>
        <p:spPr>
          <a:xfrm>
            <a:off x="11636098" y="2952606"/>
            <a:ext cx="247421" cy="273438"/>
          </a:xfrm>
          <a:custGeom>
            <a:avLst/>
            <a:gdLst/>
            <a:ahLst/>
            <a:cxnLst/>
            <a:rect l="0" t="0" r="0" b="0"/>
            <a:pathLst>
              <a:path w="247421" h="273438">
                <a:moveTo>
                  <a:pt x="13" y="52086"/>
                </a:moveTo>
                <a:cubicBezTo>
                  <a:pt x="13" y="80852"/>
                  <a:pt x="55397" y="104172"/>
                  <a:pt x="123717" y="104172"/>
                </a:cubicBezTo>
                <a:cubicBezTo>
                  <a:pt x="192037" y="104172"/>
                  <a:pt x="247421" y="80852"/>
                  <a:pt x="247421" y="52086"/>
                </a:cubicBezTo>
                <a:cubicBezTo>
                  <a:pt x="247421" y="23319"/>
                  <a:pt x="192037" y="0"/>
                  <a:pt x="123717" y="0"/>
                </a:cubicBezTo>
                <a:cubicBezTo>
                  <a:pt x="55397" y="0"/>
                  <a:pt x="13" y="23319"/>
                  <a:pt x="13" y="52086"/>
                </a:cubicBezTo>
                <a:close/>
                <a:moveTo>
                  <a:pt x="0" y="104159"/>
                </a:moveTo>
                <a:cubicBezTo>
                  <a:pt x="0" y="132936"/>
                  <a:pt x="55393" y="156245"/>
                  <a:pt x="123704" y="156245"/>
                </a:cubicBezTo>
                <a:cubicBezTo>
                  <a:pt x="192015" y="156245"/>
                  <a:pt x="247408" y="132936"/>
                  <a:pt x="247408" y="104159"/>
                </a:cubicBezTo>
                <a:moveTo>
                  <a:pt x="0" y="162755"/>
                </a:moveTo>
                <a:cubicBezTo>
                  <a:pt x="0" y="191533"/>
                  <a:pt x="55393" y="214842"/>
                  <a:pt x="123704" y="214842"/>
                </a:cubicBezTo>
                <a:cubicBezTo>
                  <a:pt x="192015" y="214842"/>
                  <a:pt x="247408" y="191533"/>
                  <a:pt x="247408" y="162755"/>
                </a:cubicBezTo>
                <a:moveTo>
                  <a:pt x="247408" y="52073"/>
                </a:moveTo>
                <a:lnTo>
                  <a:pt x="247408" y="221352"/>
                </a:lnTo>
                <a:cubicBezTo>
                  <a:pt x="247408" y="250130"/>
                  <a:pt x="192015" y="273438"/>
                  <a:pt x="123704" y="273438"/>
                </a:cubicBezTo>
                <a:cubicBezTo>
                  <a:pt x="55393" y="273438"/>
                  <a:pt x="0" y="250130"/>
                  <a:pt x="0" y="221352"/>
                </a:cubicBezTo>
                <a:lnTo>
                  <a:pt x="0" y="52073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D61219D-6611-0428-A859-BED6A7E820CA}"/>
              </a:ext>
            </a:extLst>
          </p:cNvPr>
          <p:cNvCxnSpPr/>
          <p:nvPr/>
        </p:nvCxnSpPr>
        <p:spPr>
          <a:xfrm>
            <a:off x="2086954" y="2925534"/>
            <a:ext cx="698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BF418C0-3B1D-48A4-11C9-0F858D8E0941}"/>
              </a:ext>
            </a:extLst>
          </p:cNvPr>
          <p:cNvSpPr txBox="1"/>
          <p:nvPr/>
        </p:nvSpPr>
        <p:spPr>
          <a:xfrm>
            <a:off x="2914236" y="2767940"/>
            <a:ext cx="1260729" cy="380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chemeClr val="bg1"/>
                </a:solidFill>
                <a:latin typeface="Roboto"/>
              </a:rPr>
              <a:t>Gate Way</a:t>
            </a:r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AC3BFFC-2054-7DF5-ACFD-B39BA265F2E3}"/>
              </a:ext>
            </a:extLst>
          </p:cNvPr>
          <p:cNvCxnSpPr>
            <a:cxnSpLocks/>
          </p:cNvCxnSpPr>
          <p:nvPr/>
        </p:nvCxnSpPr>
        <p:spPr>
          <a:xfrm flipV="1">
            <a:off x="4729021" y="2520960"/>
            <a:ext cx="627643" cy="40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F6C4E01-9806-6A5A-2BEB-DE3ABF8F53BB}"/>
              </a:ext>
            </a:extLst>
          </p:cNvPr>
          <p:cNvCxnSpPr>
            <a:cxnSpLocks/>
          </p:cNvCxnSpPr>
          <p:nvPr/>
        </p:nvCxnSpPr>
        <p:spPr>
          <a:xfrm>
            <a:off x="4729021" y="2952606"/>
            <a:ext cx="537497" cy="10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9C6AD1C-8289-A36F-169F-FF19A405ADE9}"/>
              </a:ext>
            </a:extLst>
          </p:cNvPr>
          <p:cNvCxnSpPr>
            <a:cxnSpLocks/>
          </p:cNvCxnSpPr>
          <p:nvPr/>
        </p:nvCxnSpPr>
        <p:spPr>
          <a:xfrm>
            <a:off x="6806534" y="2572519"/>
            <a:ext cx="1212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CBE5FB9-AEFE-ED4D-FFCD-F15684FC9C95}"/>
              </a:ext>
            </a:extLst>
          </p:cNvPr>
          <p:cNvCxnSpPr>
            <a:cxnSpLocks/>
          </p:cNvCxnSpPr>
          <p:nvPr/>
        </p:nvCxnSpPr>
        <p:spPr>
          <a:xfrm>
            <a:off x="6705427" y="3949563"/>
            <a:ext cx="1313976" cy="1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0" name="Group 6">
            <a:extLst>
              <a:ext uri="{FF2B5EF4-FFF2-40B4-BE49-F238E27FC236}">
                <a16:creationId xmlns:a16="http://schemas.microsoft.com/office/drawing/2014/main" id="{C6BA4E0F-7CEE-837D-F003-716C5F05AAE5}"/>
              </a:ext>
            </a:extLst>
          </p:cNvPr>
          <p:cNvGrpSpPr/>
          <p:nvPr/>
        </p:nvGrpSpPr>
        <p:grpSpPr>
          <a:xfrm>
            <a:off x="5376235" y="2122136"/>
            <a:ext cx="1430299" cy="707360"/>
            <a:chOff x="2331720" y="4617720"/>
            <a:chExt cx="1737360" cy="411480"/>
          </a:xfrm>
        </p:grpSpPr>
        <p:sp>
          <p:nvSpPr>
            <p:cNvPr id="91" name="Rounded Rectangle 4">
              <a:extLst>
                <a:ext uri="{FF2B5EF4-FFF2-40B4-BE49-F238E27FC236}">
                  <a16:creationId xmlns:a16="http://schemas.microsoft.com/office/drawing/2014/main" id="{C7A2F557-69C3-C7E2-6B91-EC36F0434EA6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2" name="Rounded Rectangle 5">
              <a:extLst>
                <a:ext uri="{FF2B5EF4-FFF2-40B4-BE49-F238E27FC236}">
                  <a16:creationId xmlns:a16="http://schemas.microsoft.com/office/drawing/2014/main" id="{985718B7-5D5C-C105-7A77-61C5CFBD966F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Group 6">
            <a:extLst>
              <a:ext uri="{FF2B5EF4-FFF2-40B4-BE49-F238E27FC236}">
                <a16:creationId xmlns:a16="http://schemas.microsoft.com/office/drawing/2014/main" id="{71AE50F7-36B7-861F-4980-C5FF3BCE7F0F}"/>
              </a:ext>
            </a:extLst>
          </p:cNvPr>
          <p:cNvGrpSpPr/>
          <p:nvPr/>
        </p:nvGrpSpPr>
        <p:grpSpPr>
          <a:xfrm>
            <a:off x="5295430" y="3561825"/>
            <a:ext cx="1439177" cy="707360"/>
            <a:chOff x="2331720" y="4617720"/>
            <a:chExt cx="1748144" cy="411480"/>
          </a:xfrm>
        </p:grpSpPr>
        <p:sp>
          <p:nvSpPr>
            <p:cNvPr id="94" name="Rounded Rectangle 4">
              <a:extLst>
                <a:ext uri="{FF2B5EF4-FFF2-40B4-BE49-F238E27FC236}">
                  <a16:creationId xmlns:a16="http://schemas.microsoft.com/office/drawing/2014/main" id="{2C6D07C8-B00D-809C-8293-50FE3D87FEFE}"/>
                </a:ext>
              </a:extLst>
            </p:cNvPr>
            <p:cNvSpPr/>
            <p:nvPr/>
          </p:nvSpPr>
          <p:spPr>
            <a:xfrm>
              <a:off x="2342504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5">
              <a:extLst>
                <a:ext uri="{FF2B5EF4-FFF2-40B4-BE49-F238E27FC236}">
                  <a16:creationId xmlns:a16="http://schemas.microsoft.com/office/drawing/2014/main" id="{25AD7784-9819-2D58-3BAC-196F408656D0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6">
            <a:extLst>
              <a:ext uri="{FF2B5EF4-FFF2-40B4-BE49-F238E27FC236}">
                <a16:creationId xmlns:a16="http://schemas.microsoft.com/office/drawing/2014/main" id="{FAB8BDAF-9438-1804-7905-ABB6EFCF3EAF}"/>
              </a:ext>
            </a:extLst>
          </p:cNvPr>
          <p:cNvGrpSpPr/>
          <p:nvPr/>
        </p:nvGrpSpPr>
        <p:grpSpPr>
          <a:xfrm>
            <a:off x="8019403" y="3557864"/>
            <a:ext cx="1511835" cy="707360"/>
            <a:chOff x="2331720" y="4617720"/>
            <a:chExt cx="1737360" cy="411480"/>
          </a:xfrm>
        </p:grpSpPr>
        <p:sp>
          <p:nvSpPr>
            <p:cNvPr id="97" name="Rounded Rectangle 4">
              <a:extLst>
                <a:ext uri="{FF2B5EF4-FFF2-40B4-BE49-F238E27FC236}">
                  <a16:creationId xmlns:a16="http://schemas.microsoft.com/office/drawing/2014/main" id="{8B5380B0-8F6F-5722-315A-0F4C2EA60AD2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8" name="Rounded Rectangle 5">
              <a:extLst>
                <a:ext uri="{FF2B5EF4-FFF2-40B4-BE49-F238E27FC236}">
                  <a16:creationId xmlns:a16="http://schemas.microsoft.com/office/drawing/2014/main" id="{3EBD7D6D-1D27-08BA-33CC-6D2A0066AFF0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9" name="TextBox 34">
            <a:extLst>
              <a:ext uri="{FF2B5EF4-FFF2-40B4-BE49-F238E27FC236}">
                <a16:creationId xmlns:a16="http://schemas.microsoft.com/office/drawing/2014/main" id="{4326C2E8-6EE3-A4A4-E748-EB7B9CFC2294}"/>
              </a:ext>
            </a:extLst>
          </p:cNvPr>
          <p:cNvSpPr txBox="1"/>
          <p:nvPr/>
        </p:nvSpPr>
        <p:spPr>
          <a:xfrm>
            <a:off x="10812510" y="3014744"/>
            <a:ext cx="73697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1200" b="0" dirty="0">
                <a:solidFill>
                  <a:schemeClr val="bg1"/>
                </a:solidFill>
                <a:latin typeface="Roboto"/>
              </a:rPr>
              <a:t>D</a:t>
            </a:r>
            <a:r>
              <a:rPr lang="en-US" altLang="zh-CN" sz="1200" b="0" dirty="0">
                <a:solidFill>
                  <a:schemeClr val="bg1"/>
                </a:solidFill>
                <a:latin typeface="Roboto"/>
              </a:rPr>
              <a:t>ata Base</a:t>
            </a:r>
            <a:endParaRPr sz="1200" b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00" name="Rounded Rectangle 63">
            <a:extLst>
              <a:ext uri="{FF2B5EF4-FFF2-40B4-BE49-F238E27FC236}">
                <a16:creationId xmlns:a16="http://schemas.microsoft.com/office/drawing/2014/main" id="{F5773149-D374-034B-2957-C9595491E39C}"/>
              </a:ext>
            </a:extLst>
          </p:cNvPr>
          <p:cNvSpPr/>
          <p:nvPr/>
        </p:nvSpPr>
        <p:spPr>
          <a:xfrm>
            <a:off x="8802790" y="3816594"/>
            <a:ext cx="333165" cy="273438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1" name="TextBox 34">
            <a:extLst>
              <a:ext uri="{FF2B5EF4-FFF2-40B4-BE49-F238E27FC236}">
                <a16:creationId xmlns:a16="http://schemas.microsoft.com/office/drawing/2014/main" id="{03E3F813-5D19-53D6-0728-D245E0C66401}"/>
              </a:ext>
            </a:extLst>
          </p:cNvPr>
          <p:cNvSpPr txBox="1"/>
          <p:nvPr/>
        </p:nvSpPr>
        <p:spPr>
          <a:xfrm>
            <a:off x="7037778" y="3148760"/>
            <a:ext cx="92654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Roboto"/>
              </a:rPr>
              <a:t>业</a:t>
            </a:r>
            <a:r>
              <a:rPr lang="zh-CN" altLang="en-US" sz="1200" b="0" dirty="0">
                <a:solidFill>
                  <a:schemeClr val="bg1"/>
                </a:solidFill>
                <a:latin typeface="Roboto"/>
              </a:rPr>
              <a:t>务集群</a:t>
            </a:r>
            <a:endParaRPr sz="1200" b="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02" name="Rounded Rectangle 29">
            <a:extLst>
              <a:ext uri="{FF2B5EF4-FFF2-40B4-BE49-F238E27FC236}">
                <a16:creationId xmlns:a16="http://schemas.microsoft.com/office/drawing/2014/main" id="{D6C9F65C-B234-C074-995C-866A12FCFABC}"/>
              </a:ext>
            </a:extLst>
          </p:cNvPr>
          <p:cNvSpPr/>
          <p:nvPr/>
        </p:nvSpPr>
        <p:spPr>
          <a:xfrm>
            <a:off x="8353587" y="3804524"/>
            <a:ext cx="247421" cy="273438"/>
          </a:xfrm>
          <a:custGeom>
            <a:avLst/>
            <a:gdLst/>
            <a:ahLst/>
            <a:cxnLst/>
            <a:rect l="0" t="0" r="0" b="0"/>
            <a:pathLst>
              <a:path w="247421" h="273438">
                <a:moveTo>
                  <a:pt x="13" y="52086"/>
                </a:moveTo>
                <a:cubicBezTo>
                  <a:pt x="13" y="80852"/>
                  <a:pt x="55397" y="104172"/>
                  <a:pt x="123717" y="104172"/>
                </a:cubicBezTo>
                <a:cubicBezTo>
                  <a:pt x="192037" y="104172"/>
                  <a:pt x="247421" y="80852"/>
                  <a:pt x="247421" y="52086"/>
                </a:cubicBezTo>
                <a:cubicBezTo>
                  <a:pt x="247421" y="23319"/>
                  <a:pt x="192037" y="0"/>
                  <a:pt x="123717" y="0"/>
                </a:cubicBezTo>
                <a:cubicBezTo>
                  <a:pt x="55397" y="0"/>
                  <a:pt x="13" y="23319"/>
                  <a:pt x="13" y="52086"/>
                </a:cubicBezTo>
                <a:close/>
                <a:moveTo>
                  <a:pt x="0" y="104159"/>
                </a:moveTo>
                <a:cubicBezTo>
                  <a:pt x="0" y="132936"/>
                  <a:pt x="55393" y="156245"/>
                  <a:pt x="123704" y="156245"/>
                </a:cubicBezTo>
                <a:cubicBezTo>
                  <a:pt x="192015" y="156245"/>
                  <a:pt x="247408" y="132936"/>
                  <a:pt x="247408" y="104159"/>
                </a:cubicBezTo>
                <a:moveTo>
                  <a:pt x="0" y="162755"/>
                </a:moveTo>
                <a:cubicBezTo>
                  <a:pt x="0" y="191533"/>
                  <a:pt x="55393" y="214842"/>
                  <a:pt x="123704" y="214842"/>
                </a:cubicBezTo>
                <a:cubicBezTo>
                  <a:pt x="192015" y="214842"/>
                  <a:pt x="247408" y="191533"/>
                  <a:pt x="247408" y="162755"/>
                </a:cubicBezTo>
                <a:moveTo>
                  <a:pt x="247408" y="52073"/>
                </a:moveTo>
                <a:lnTo>
                  <a:pt x="247408" y="221352"/>
                </a:lnTo>
                <a:cubicBezTo>
                  <a:pt x="247408" y="250130"/>
                  <a:pt x="192015" y="273438"/>
                  <a:pt x="123704" y="273438"/>
                </a:cubicBezTo>
                <a:cubicBezTo>
                  <a:pt x="55393" y="273438"/>
                  <a:pt x="0" y="250130"/>
                  <a:pt x="0" y="221352"/>
                </a:cubicBezTo>
                <a:lnTo>
                  <a:pt x="0" y="52073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3" name="Rounded Rectangle 63">
            <a:extLst>
              <a:ext uri="{FF2B5EF4-FFF2-40B4-BE49-F238E27FC236}">
                <a16:creationId xmlns:a16="http://schemas.microsoft.com/office/drawing/2014/main" id="{61BAA850-665E-D143-981C-D8DA2B2D9074}"/>
              </a:ext>
            </a:extLst>
          </p:cNvPr>
          <p:cNvSpPr/>
          <p:nvPr/>
        </p:nvSpPr>
        <p:spPr>
          <a:xfrm>
            <a:off x="8804270" y="2433157"/>
            <a:ext cx="333165" cy="273438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4" name="Rounded Rectangle 29">
            <a:extLst>
              <a:ext uri="{FF2B5EF4-FFF2-40B4-BE49-F238E27FC236}">
                <a16:creationId xmlns:a16="http://schemas.microsoft.com/office/drawing/2014/main" id="{4816AFA8-748E-FF38-BDF4-8FB24C211808}"/>
              </a:ext>
            </a:extLst>
          </p:cNvPr>
          <p:cNvSpPr/>
          <p:nvPr/>
        </p:nvSpPr>
        <p:spPr>
          <a:xfrm>
            <a:off x="8355067" y="2421087"/>
            <a:ext cx="247421" cy="273438"/>
          </a:xfrm>
          <a:custGeom>
            <a:avLst/>
            <a:gdLst/>
            <a:ahLst/>
            <a:cxnLst/>
            <a:rect l="0" t="0" r="0" b="0"/>
            <a:pathLst>
              <a:path w="247421" h="273438">
                <a:moveTo>
                  <a:pt x="13" y="52086"/>
                </a:moveTo>
                <a:cubicBezTo>
                  <a:pt x="13" y="80852"/>
                  <a:pt x="55397" y="104172"/>
                  <a:pt x="123717" y="104172"/>
                </a:cubicBezTo>
                <a:cubicBezTo>
                  <a:pt x="192037" y="104172"/>
                  <a:pt x="247421" y="80852"/>
                  <a:pt x="247421" y="52086"/>
                </a:cubicBezTo>
                <a:cubicBezTo>
                  <a:pt x="247421" y="23319"/>
                  <a:pt x="192037" y="0"/>
                  <a:pt x="123717" y="0"/>
                </a:cubicBezTo>
                <a:cubicBezTo>
                  <a:pt x="55397" y="0"/>
                  <a:pt x="13" y="23319"/>
                  <a:pt x="13" y="52086"/>
                </a:cubicBezTo>
                <a:close/>
                <a:moveTo>
                  <a:pt x="0" y="104159"/>
                </a:moveTo>
                <a:cubicBezTo>
                  <a:pt x="0" y="132936"/>
                  <a:pt x="55393" y="156245"/>
                  <a:pt x="123704" y="156245"/>
                </a:cubicBezTo>
                <a:cubicBezTo>
                  <a:pt x="192015" y="156245"/>
                  <a:pt x="247408" y="132936"/>
                  <a:pt x="247408" y="104159"/>
                </a:cubicBezTo>
                <a:moveTo>
                  <a:pt x="0" y="162755"/>
                </a:moveTo>
                <a:cubicBezTo>
                  <a:pt x="0" y="191533"/>
                  <a:pt x="55393" y="214842"/>
                  <a:pt x="123704" y="214842"/>
                </a:cubicBezTo>
                <a:cubicBezTo>
                  <a:pt x="192015" y="214842"/>
                  <a:pt x="247408" y="191533"/>
                  <a:pt x="247408" y="162755"/>
                </a:cubicBezTo>
                <a:moveTo>
                  <a:pt x="247408" y="52073"/>
                </a:moveTo>
                <a:lnTo>
                  <a:pt x="247408" y="221352"/>
                </a:lnTo>
                <a:cubicBezTo>
                  <a:pt x="247408" y="250130"/>
                  <a:pt x="192015" y="273438"/>
                  <a:pt x="123704" y="273438"/>
                </a:cubicBezTo>
                <a:cubicBezTo>
                  <a:pt x="55393" y="273438"/>
                  <a:pt x="0" y="250130"/>
                  <a:pt x="0" y="221352"/>
                </a:cubicBezTo>
                <a:lnTo>
                  <a:pt x="0" y="52073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5" name="Rounded Rectangle 63">
            <a:extLst>
              <a:ext uri="{FF2B5EF4-FFF2-40B4-BE49-F238E27FC236}">
                <a16:creationId xmlns:a16="http://schemas.microsoft.com/office/drawing/2014/main" id="{CCE6AFBC-BBC6-76A7-9275-DB8AC1E2B97D}"/>
              </a:ext>
            </a:extLst>
          </p:cNvPr>
          <p:cNvSpPr/>
          <p:nvPr/>
        </p:nvSpPr>
        <p:spPr>
          <a:xfrm>
            <a:off x="6132085" y="3791440"/>
            <a:ext cx="333165" cy="273438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6" name="Rounded Rectangle 29">
            <a:extLst>
              <a:ext uri="{FF2B5EF4-FFF2-40B4-BE49-F238E27FC236}">
                <a16:creationId xmlns:a16="http://schemas.microsoft.com/office/drawing/2014/main" id="{5CDDE140-C5DF-47F7-EA68-FEC6A591D919}"/>
              </a:ext>
            </a:extLst>
          </p:cNvPr>
          <p:cNvSpPr/>
          <p:nvPr/>
        </p:nvSpPr>
        <p:spPr>
          <a:xfrm>
            <a:off x="5682882" y="3779370"/>
            <a:ext cx="247421" cy="273438"/>
          </a:xfrm>
          <a:custGeom>
            <a:avLst/>
            <a:gdLst/>
            <a:ahLst/>
            <a:cxnLst/>
            <a:rect l="0" t="0" r="0" b="0"/>
            <a:pathLst>
              <a:path w="247421" h="273438">
                <a:moveTo>
                  <a:pt x="13" y="52086"/>
                </a:moveTo>
                <a:cubicBezTo>
                  <a:pt x="13" y="80852"/>
                  <a:pt x="55397" y="104172"/>
                  <a:pt x="123717" y="104172"/>
                </a:cubicBezTo>
                <a:cubicBezTo>
                  <a:pt x="192037" y="104172"/>
                  <a:pt x="247421" y="80852"/>
                  <a:pt x="247421" y="52086"/>
                </a:cubicBezTo>
                <a:cubicBezTo>
                  <a:pt x="247421" y="23319"/>
                  <a:pt x="192037" y="0"/>
                  <a:pt x="123717" y="0"/>
                </a:cubicBezTo>
                <a:cubicBezTo>
                  <a:pt x="55397" y="0"/>
                  <a:pt x="13" y="23319"/>
                  <a:pt x="13" y="52086"/>
                </a:cubicBezTo>
                <a:close/>
                <a:moveTo>
                  <a:pt x="0" y="104159"/>
                </a:moveTo>
                <a:cubicBezTo>
                  <a:pt x="0" y="132936"/>
                  <a:pt x="55393" y="156245"/>
                  <a:pt x="123704" y="156245"/>
                </a:cubicBezTo>
                <a:cubicBezTo>
                  <a:pt x="192015" y="156245"/>
                  <a:pt x="247408" y="132936"/>
                  <a:pt x="247408" y="104159"/>
                </a:cubicBezTo>
                <a:moveTo>
                  <a:pt x="0" y="162755"/>
                </a:moveTo>
                <a:cubicBezTo>
                  <a:pt x="0" y="191533"/>
                  <a:pt x="55393" y="214842"/>
                  <a:pt x="123704" y="214842"/>
                </a:cubicBezTo>
                <a:cubicBezTo>
                  <a:pt x="192015" y="214842"/>
                  <a:pt x="247408" y="191533"/>
                  <a:pt x="247408" y="162755"/>
                </a:cubicBezTo>
                <a:moveTo>
                  <a:pt x="247408" y="52073"/>
                </a:moveTo>
                <a:lnTo>
                  <a:pt x="247408" y="221352"/>
                </a:lnTo>
                <a:cubicBezTo>
                  <a:pt x="247408" y="250130"/>
                  <a:pt x="192015" y="273438"/>
                  <a:pt x="123704" y="273438"/>
                </a:cubicBezTo>
                <a:cubicBezTo>
                  <a:pt x="55393" y="273438"/>
                  <a:pt x="0" y="250130"/>
                  <a:pt x="0" y="221352"/>
                </a:cubicBezTo>
                <a:lnTo>
                  <a:pt x="0" y="52073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7" name="Rounded Rectangle 63">
            <a:extLst>
              <a:ext uri="{FF2B5EF4-FFF2-40B4-BE49-F238E27FC236}">
                <a16:creationId xmlns:a16="http://schemas.microsoft.com/office/drawing/2014/main" id="{A2B80EAA-7776-C441-4AD6-CF7513E2BDD5}"/>
              </a:ext>
            </a:extLst>
          </p:cNvPr>
          <p:cNvSpPr/>
          <p:nvPr/>
        </p:nvSpPr>
        <p:spPr>
          <a:xfrm>
            <a:off x="6176472" y="2362137"/>
            <a:ext cx="333165" cy="273438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08" name="Rounded Rectangle 29">
            <a:extLst>
              <a:ext uri="{FF2B5EF4-FFF2-40B4-BE49-F238E27FC236}">
                <a16:creationId xmlns:a16="http://schemas.microsoft.com/office/drawing/2014/main" id="{DFE14E49-B5E5-A833-A3AB-A9AF9046042A}"/>
              </a:ext>
            </a:extLst>
          </p:cNvPr>
          <p:cNvSpPr/>
          <p:nvPr/>
        </p:nvSpPr>
        <p:spPr>
          <a:xfrm>
            <a:off x="5727269" y="2350067"/>
            <a:ext cx="247421" cy="273438"/>
          </a:xfrm>
          <a:custGeom>
            <a:avLst/>
            <a:gdLst/>
            <a:ahLst/>
            <a:cxnLst/>
            <a:rect l="0" t="0" r="0" b="0"/>
            <a:pathLst>
              <a:path w="247421" h="273438">
                <a:moveTo>
                  <a:pt x="13" y="52086"/>
                </a:moveTo>
                <a:cubicBezTo>
                  <a:pt x="13" y="80852"/>
                  <a:pt x="55397" y="104172"/>
                  <a:pt x="123717" y="104172"/>
                </a:cubicBezTo>
                <a:cubicBezTo>
                  <a:pt x="192037" y="104172"/>
                  <a:pt x="247421" y="80852"/>
                  <a:pt x="247421" y="52086"/>
                </a:cubicBezTo>
                <a:cubicBezTo>
                  <a:pt x="247421" y="23319"/>
                  <a:pt x="192037" y="0"/>
                  <a:pt x="123717" y="0"/>
                </a:cubicBezTo>
                <a:cubicBezTo>
                  <a:pt x="55397" y="0"/>
                  <a:pt x="13" y="23319"/>
                  <a:pt x="13" y="52086"/>
                </a:cubicBezTo>
                <a:close/>
                <a:moveTo>
                  <a:pt x="0" y="104159"/>
                </a:moveTo>
                <a:cubicBezTo>
                  <a:pt x="0" y="132936"/>
                  <a:pt x="55393" y="156245"/>
                  <a:pt x="123704" y="156245"/>
                </a:cubicBezTo>
                <a:cubicBezTo>
                  <a:pt x="192015" y="156245"/>
                  <a:pt x="247408" y="132936"/>
                  <a:pt x="247408" y="104159"/>
                </a:cubicBezTo>
                <a:moveTo>
                  <a:pt x="0" y="162755"/>
                </a:moveTo>
                <a:cubicBezTo>
                  <a:pt x="0" y="191533"/>
                  <a:pt x="55393" y="214842"/>
                  <a:pt x="123704" y="214842"/>
                </a:cubicBezTo>
                <a:cubicBezTo>
                  <a:pt x="192015" y="214842"/>
                  <a:pt x="247408" y="191533"/>
                  <a:pt x="247408" y="162755"/>
                </a:cubicBezTo>
                <a:moveTo>
                  <a:pt x="247408" y="52073"/>
                </a:moveTo>
                <a:lnTo>
                  <a:pt x="247408" y="221352"/>
                </a:lnTo>
                <a:cubicBezTo>
                  <a:pt x="247408" y="250130"/>
                  <a:pt x="192015" y="273438"/>
                  <a:pt x="123704" y="273438"/>
                </a:cubicBezTo>
                <a:cubicBezTo>
                  <a:pt x="55393" y="273438"/>
                  <a:pt x="0" y="250130"/>
                  <a:pt x="0" y="221352"/>
                </a:cubicBezTo>
                <a:lnTo>
                  <a:pt x="0" y="52073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CCFDAFD-EC6B-A0C9-7C8B-3A217157EF41}"/>
              </a:ext>
            </a:extLst>
          </p:cNvPr>
          <p:cNvCxnSpPr/>
          <p:nvPr/>
        </p:nvCxnSpPr>
        <p:spPr>
          <a:xfrm>
            <a:off x="9451336" y="2465639"/>
            <a:ext cx="1216110" cy="6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2C6CE49-2C58-9E21-B487-4677EA37C146}"/>
              </a:ext>
            </a:extLst>
          </p:cNvPr>
          <p:cNvCxnSpPr/>
          <p:nvPr/>
        </p:nvCxnSpPr>
        <p:spPr>
          <a:xfrm flipV="1">
            <a:off x="9531238" y="3184614"/>
            <a:ext cx="1140969" cy="76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DFFC93D-DBCE-54A5-C612-82F4545A2CED}"/>
              </a:ext>
            </a:extLst>
          </p:cNvPr>
          <p:cNvCxnSpPr/>
          <p:nvPr/>
        </p:nvCxnSpPr>
        <p:spPr>
          <a:xfrm flipH="1">
            <a:off x="6176472" y="1445915"/>
            <a:ext cx="694355" cy="70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1CDB4B5-6D0A-C77C-E0D3-9FE5BDF192AA}"/>
              </a:ext>
            </a:extLst>
          </p:cNvPr>
          <p:cNvCxnSpPr/>
          <p:nvPr/>
        </p:nvCxnSpPr>
        <p:spPr>
          <a:xfrm>
            <a:off x="8019403" y="1432255"/>
            <a:ext cx="783387" cy="68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61">
            <a:extLst>
              <a:ext uri="{FF2B5EF4-FFF2-40B4-BE49-F238E27FC236}">
                <a16:creationId xmlns:a16="http://schemas.microsoft.com/office/drawing/2014/main" id="{1CDAC73B-259E-4331-D947-792748D01796}"/>
              </a:ext>
            </a:extLst>
          </p:cNvPr>
          <p:cNvSpPr/>
          <p:nvPr/>
        </p:nvSpPr>
        <p:spPr>
          <a:xfrm>
            <a:off x="3912202" y="5316554"/>
            <a:ext cx="356311" cy="361973"/>
          </a:xfrm>
          <a:custGeom>
            <a:avLst/>
            <a:gdLst/>
            <a:ahLst/>
            <a:cxnLst/>
            <a:rect l="0" t="0" r="0" b="0"/>
            <a:pathLst>
              <a:path w="356311" h="361973">
                <a:moveTo>
                  <a:pt x="0" y="0"/>
                </a:moveTo>
                <a:moveTo>
                  <a:pt x="149352" y="310591"/>
                </a:moveTo>
                <a:cubicBezTo>
                  <a:pt x="152479" y="312719"/>
                  <a:pt x="154350" y="316257"/>
                  <a:pt x="154350" y="320040"/>
                </a:cubicBezTo>
                <a:cubicBezTo>
                  <a:pt x="154350" y="323822"/>
                  <a:pt x="152479" y="327360"/>
                  <a:pt x="149352" y="329488"/>
                </a:cubicBezTo>
                <a:lnTo>
                  <a:pt x="103632" y="359968"/>
                </a:lnTo>
                <a:cubicBezTo>
                  <a:pt x="101757" y="361280"/>
                  <a:pt x="99519" y="361973"/>
                  <a:pt x="97231" y="361950"/>
                </a:cubicBezTo>
                <a:cubicBezTo>
                  <a:pt x="90952" y="361867"/>
                  <a:pt x="85883" y="356798"/>
                  <a:pt x="85801" y="350520"/>
                </a:cubicBezTo>
                <a:lnTo>
                  <a:pt x="85801" y="334060"/>
                </a:lnTo>
                <a:cubicBezTo>
                  <a:pt x="85776" y="332423"/>
                  <a:pt x="84746" y="330969"/>
                  <a:pt x="83210" y="330403"/>
                </a:cubicBezTo>
                <a:cubicBezTo>
                  <a:pt x="46072" y="317859"/>
                  <a:pt x="21060" y="283039"/>
                  <a:pt x="21031" y="243839"/>
                </a:cubicBezTo>
                <a:cubicBezTo>
                  <a:pt x="21031" y="235423"/>
                  <a:pt x="27854" y="228599"/>
                  <a:pt x="36271" y="228599"/>
                </a:cubicBezTo>
                <a:cubicBezTo>
                  <a:pt x="44688" y="228599"/>
                  <a:pt x="51511" y="235423"/>
                  <a:pt x="51511" y="243839"/>
                </a:cubicBezTo>
                <a:cubicBezTo>
                  <a:pt x="51541" y="264763"/>
                  <a:pt x="62299" y="284209"/>
                  <a:pt x="80010" y="295351"/>
                </a:cubicBezTo>
                <a:cubicBezTo>
                  <a:pt x="81177" y="296062"/>
                  <a:pt x="82637" y="296093"/>
                  <a:pt x="83834" y="295431"/>
                </a:cubicBezTo>
                <a:cubicBezTo>
                  <a:pt x="85031" y="294770"/>
                  <a:pt x="85781" y="293518"/>
                  <a:pt x="85801" y="292150"/>
                </a:cubicBezTo>
                <a:lnTo>
                  <a:pt x="85801" y="289559"/>
                </a:lnTo>
                <a:cubicBezTo>
                  <a:pt x="85845" y="285386"/>
                  <a:pt x="88161" y="281568"/>
                  <a:pt x="91842" y="279601"/>
                </a:cubicBezTo>
                <a:cubicBezTo>
                  <a:pt x="95523" y="277633"/>
                  <a:pt x="99984" y="277829"/>
                  <a:pt x="103479" y="280111"/>
                </a:cubicBezTo>
                <a:lnTo>
                  <a:pt x="149199" y="310591"/>
                </a:lnTo>
                <a:close/>
                <a:moveTo>
                  <a:pt x="0" y="0"/>
                </a:moveTo>
                <a:moveTo>
                  <a:pt x="222961" y="45110"/>
                </a:moveTo>
                <a:cubicBezTo>
                  <a:pt x="222945" y="41278"/>
                  <a:pt x="224903" y="37708"/>
                  <a:pt x="228142" y="35661"/>
                </a:cubicBezTo>
                <a:lnTo>
                  <a:pt x="273862" y="5181"/>
                </a:lnTo>
                <a:cubicBezTo>
                  <a:pt x="277466" y="2986"/>
                  <a:pt x="281994" y="2986"/>
                  <a:pt x="285597" y="5181"/>
                </a:cubicBezTo>
                <a:cubicBezTo>
                  <a:pt x="289272" y="7192"/>
                  <a:pt x="291552" y="11051"/>
                  <a:pt x="291541" y="15240"/>
                </a:cubicBezTo>
                <a:lnTo>
                  <a:pt x="291541" y="31699"/>
                </a:lnTo>
                <a:cubicBezTo>
                  <a:pt x="291565" y="33336"/>
                  <a:pt x="292595" y="34790"/>
                  <a:pt x="294131" y="35356"/>
                </a:cubicBezTo>
                <a:cubicBezTo>
                  <a:pt x="331270" y="47900"/>
                  <a:pt x="356281" y="82720"/>
                  <a:pt x="356311" y="121920"/>
                </a:cubicBezTo>
                <a:cubicBezTo>
                  <a:pt x="356311" y="130336"/>
                  <a:pt x="349488" y="137160"/>
                  <a:pt x="341071" y="137160"/>
                </a:cubicBezTo>
                <a:cubicBezTo>
                  <a:pt x="332654" y="137160"/>
                  <a:pt x="325831" y="130336"/>
                  <a:pt x="325831" y="121920"/>
                </a:cubicBezTo>
                <a:cubicBezTo>
                  <a:pt x="325801" y="100996"/>
                  <a:pt x="315042" y="81550"/>
                  <a:pt x="297332" y="70408"/>
                </a:cubicBezTo>
                <a:cubicBezTo>
                  <a:pt x="296164" y="69697"/>
                  <a:pt x="294704" y="69666"/>
                  <a:pt x="293507" y="70328"/>
                </a:cubicBezTo>
                <a:cubicBezTo>
                  <a:pt x="292311" y="70989"/>
                  <a:pt x="291560" y="72241"/>
                  <a:pt x="291541" y="73609"/>
                </a:cubicBezTo>
                <a:lnTo>
                  <a:pt x="291541" y="76200"/>
                </a:lnTo>
                <a:cubicBezTo>
                  <a:pt x="291646" y="80293"/>
                  <a:pt x="289553" y="84130"/>
                  <a:pt x="286054" y="86258"/>
                </a:cubicBezTo>
                <a:cubicBezTo>
                  <a:pt x="284358" y="87139"/>
                  <a:pt x="282479" y="87609"/>
                  <a:pt x="280568" y="87630"/>
                </a:cubicBezTo>
                <a:cubicBezTo>
                  <a:pt x="278352" y="87638"/>
                  <a:pt x="276181" y="87003"/>
                  <a:pt x="274319" y="85801"/>
                </a:cubicBezTo>
                <a:lnTo>
                  <a:pt x="228599" y="55321"/>
                </a:lnTo>
                <a:cubicBezTo>
                  <a:pt x="225042" y="53158"/>
                  <a:pt x="222896" y="49273"/>
                  <a:pt x="222961" y="45110"/>
                </a:cubicBezTo>
                <a:close/>
                <a:moveTo>
                  <a:pt x="96926" y="167640"/>
                </a:moveTo>
                <a:cubicBezTo>
                  <a:pt x="96926" y="159223"/>
                  <a:pt x="103749" y="152400"/>
                  <a:pt x="112166" y="152400"/>
                </a:cubicBezTo>
                <a:cubicBezTo>
                  <a:pt x="120583" y="152400"/>
                  <a:pt x="127406" y="159223"/>
                  <a:pt x="127406" y="167640"/>
                </a:cubicBezTo>
                <a:cubicBezTo>
                  <a:pt x="127406" y="176056"/>
                  <a:pt x="120583" y="182880"/>
                  <a:pt x="112166" y="182880"/>
                </a:cubicBezTo>
                <a:cubicBezTo>
                  <a:pt x="103749" y="182880"/>
                  <a:pt x="96926" y="176056"/>
                  <a:pt x="96926" y="167640"/>
                </a:cubicBezTo>
                <a:moveTo>
                  <a:pt x="35966" y="167640"/>
                </a:moveTo>
                <a:cubicBezTo>
                  <a:pt x="35966" y="159223"/>
                  <a:pt x="42789" y="152400"/>
                  <a:pt x="51206" y="152400"/>
                </a:cubicBezTo>
                <a:cubicBezTo>
                  <a:pt x="59623" y="152400"/>
                  <a:pt x="66446" y="159223"/>
                  <a:pt x="66446" y="167640"/>
                </a:cubicBezTo>
                <a:cubicBezTo>
                  <a:pt x="66446" y="176056"/>
                  <a:pt x="59623" y="182880"/>
                  <a:pt x="51206" y="182880"/>
                </a:cubicBezTo>
                <a:cubicBezTo>
                  <a:pt x="42789" y="182880"/>
                  <a:pt x="35966" y="176056"/>
                  <a:pt x="35966" y="167640"/>
                </a:cubicBezTo>
                <a:moveTo>
                  <a:pt x="161696" y="4419"/>
                </a:moveTo>
                <a:cubicBezTo>
                  <a:pt x="167669" y="6443"/>
                  <a:pt x="170874" y="12921"/>
                  <a:pt x="168859" y="18897"/>
                </a:cubicBezTo>
                <a:lnTo>
                  <a:pt x="130759" y="133197"/>
                </a:lnTo>
                <a:cubicBezTo>
                  <a:pt x="129191" y="137839"/>
                  <a:pt x="124838" y="140966"/>
                  <a:pt x="119938" y="140969"/>
                </a:cubicBezTo>
                <a:lnTo>
                  <a:pt x="43738" y="140969"/>
                </a:lnTo>
                <a:cubicBezTo>
                  <a:pt x="38716" y="140941"/>
                  <a:pt x="34285" y="137679"/>
                  <a:pt x="32766" y="132892"/>
                </a:cubicBezTo>
                <a:lnTo>
                  <a:pt x="9906" y="56692"/>
                </a:lnTo>
                <a:cubicBezTo>
                  <a:pt x="8872" y="53191"/>
                  <a:pt x="9549" y="49407"/>
                  <a:pt x="11734" y="46481"/>
                </a:cubicBezTo>
                <a:cubicBezTo>
                  <a:pt x="13877" y="43584"/>
                  <a:pt x="17275" y="41885"/>
                  <a:pt x="20878" y="41909"/>
                </a:cubicBezTo>
                <a:lnTo>
                  <a:pt x="134416" y="41909"/>
                </a:lnTo>
                <a:cubicBezTo>
                  <a:pt x="136012" y="41866"/>
                  <a:pt x="137411" y="40831"/>
                  <a:pt x="137921" y="39319"/>
                </a:cubicBezTo>
                <a:lnTo>
                  <a:pt x="147218" y="11582"/>
                </a:lnTo>
                <a:cubicBezTo>
                  <a:pt x="149242" y="5609"/>
                  <a:pt x="155720" y="2404"/>
                  <a:pt x="161696" y="4419"/>
                </a:cubicBezTo>
                <a:close/>
                <a:moveTo>
                  <a:pt x="325678" y="148590"/>
                </a:moveTo>
                <a:cubicBezTo>
                  <a:pt x="340373" y="148673"/>
                  <a:pt x="352265" y="160565"/>
                  <a:pt x="352348" y="175260"/>
                </a:cubicBezTo>
                <a:lnTo>
                  <a:pt x="352348" y="335280"/>
                </a:lnTo>
                <a:cubicBezTo>
                  <a:pt x="352864" y="349450"/>
                  <a:pt x="341828" y="361372"/>
                  <a:pt x="327660" y="361950"/>
                </a:cubicBezTo>
                <a:lnTo>
                  <a:pt x="247650" y="361950"/>
                </a:lnTo>
                <a:cubicBezTo>
                  <a:pt x="240817" y="361711"/>
                  <a:pt x="234360" y="358766"/>
                  <a:pt x="229700" y="353764"/>
                </a:cubicBezTo>
                <a:cubicBezTo>
                  <a:pt x="225041" y="348761"/>
                  <a:pt x="222561" y="342111"/>
                  <a:pt x="222808" y="335280"/>
                </a:cubicBezTo>
                <a:lnTo>
                  <a:pt x="222808" y="175260"/>
                </a:lnTo>
                <a:cubicBezTo>
                  <a:pt x="222892" y="160565"/>
                  <a:pt x="234784" y="148673"/>
                  <a:pt x="249478" y="148590"/>
                </a:cubicBezTo>
                <a:lnTo>
                  <a:pt x="325678" y="148590"/>
                </a:lnTo>
                <a:close/>
                <a:moveTo>
                  <a:pt x="287578" y="346710"/>
                </a:moveTo>
                <a:cubicBezTo>
                  <a:pt x="293857" y="346627"/>
                  <a:pt x="298926" y="341558"/>
                  <a:pt x="299008" y="335280"/>
                </a:cubicBezTo>
                <a:cubicBezTo>
                  <a:pt x="299008" y="328967"/>
                  <a:pt x="293891" y="323850"/>
                  <a:pt x="287578" y="323850"/>
                </a:cubicBezTo>
                <a:cubicBezTo>
                  <a:pt x="281266" y="323850"/>
                  <a:pt x="276148" y="328967"/>
                  <a:pt x="276148" y="335280"/>
                </a:cubicBezTo>
                <a:cubicBezTo>
                  <a:pt x="276148" y="341592"/>
                  <a:pt x="281266" y="346710"/>
                  <a:pt x="287578" y="346710"/>
                </a:cubicBezTo>
                <a:close/>
                <a:moveTo>
                  <a:pt x="245668" y="175260"/>
                </a:moveTo>
                <a:lnTo>
                  <a:pt x="245668" y="304800"/>
                </a:lnTo>
                <a:cubicBezTo>
                  <a:pt x="245668" y="306904"/>
                  <a:pt x="247374" y="308610"/>
                  <a:pt x="249478" y="308610"/>
                </a:cubicBezTo>
                <a:lnTo>
                  <a:pt x="325678" y="308610"/>
                </a:lnTo>
                <a:cubicBezTo>
                  <a:pt x="327782" y="308610"/>
                  <a:pt x="329488" y="306904"/>
                  <a:pt x="329488" y="304800"/>
                </a:cubicBezTo>
                <a:lnTo>
                  <a:pt x="329488" y="175260"/>
                </a:lnTo>
                <a:cubicBezTo>
                  <a:pt x="329488" y="173155"/>
                  <a:pt x="327782" y="171450"/>
                  <a:pt x="325678" y="171450"/>
                </a:cubicBezTo>
                <a:lnTo>
                  <a:pt x="249478" y="171450"/>
                </a:lnTo>
                <a:cubicBezTo>
                  <a:pt x="247374" y="171450"/>
                  <a:pt x="245668" y="173155"/>
                  <a:pt x="245668" y="175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6" name="Rounded Rectangle 62">
            <a:extLst>
              <a:ext uri="{FF2B5EF4-FFF2-40B4-BE49-F238E27FC236}">
                <a16:creationId xmlns:a16="http://schemas.microsoft.com/office/drawing/2014/main" id="{0B802B0E-06A0-E323-7BB7-623121C6F2E2}"/>
              </a:ext>
            </a:extLst>
          </p:cNvPr>
          <p:cNvSpPr/>
          <p:nvPr/>
        </p:nvSpPr>
        <p:spPr>
          <a:xfrm>
            <a:off x="6408784" y="5088313"/>
            <a:ext cx="230064" cy="228241"/>
          </a:xfrm>
          <a:custGeom>
            <a:avLst/>
            <a:gdLst/>
            <a:ahLst/>
            <a:cxnLst/>
            <a:rect l="0" t="0" r="0" b="0"/>
            <a:pathLst>
              <a:path w="230064" h="228241">
                <a:moveTo>
                  <a:pt x="104013" y="160781"/>
                </a:moveTo>
                <a:cubicBezTo>
                  <a:pt x="103714" y="161465"/>
                  <a:pt x="103044" y="161912"/>
                  <a:pt x="102298" y="161924"/>
                </a:cubicBezTo>
                <a:lnTo>
                  <a:pt x="4762" y="161924"/>
                </a:lnTo>
                <a:cubicBezTo>
                  <a:pt x="2132" y="161924"/>
                  <a:pt x="0" y="159792"/>
                  <a:pt x="0" y="157162"/>
                </a:cubicBezTo>
                <a:cubicBezTo>
                  <a:pt x="175" y="145689"/>
                  <a:pt x="2602" y="134362"/>
                  <a:pt x="7143" y="123824"/>
                </a:cubicBezTo>
                <a:cubicBezTo>
                  <a:pt x="12287" y="113156"/>
                  <a:pt x="29051" y="106965"/>
                  <a:pt x="52387" y="98393"/>
                </a:cubicBezTo>
                <a:lnTo>
                  <a:pt x="58388" y="96202"/>
                </a:lnTo>
                <a:cubicBezTo>
                  <a:pt x="59112" y="95370"/>
                  <a:pt x="59576" y="94343"/>
                  <a:pt x="59721" y="93249"/>
                </a:cubicBezTo>
                <a:cubicBezTo>
                  <a:pt x="60645" y="89069"/>
                  <a:pt x="60381" y="84714"/>
                  <a:pt x="58959" y="80676"/>
                </a:cubicBezTo>
                <a:cubicBezTo>
                  <a:pt x="48793" y="69578"/>
                  <a:pt x="43778" y="54707"/>
                  <a:pt x="45148" y="39719"/>
                </a:cubicBezTo>
                <a:cubicBezTo>
                  <a:pt x="44304" y="29624"/>
                  <a:pt x="47673" y="19630"/>
                  <a:pt x="54457" y="12106"/>
                </a:cubicBezTo>
                <a:cubicBezTo>
                  <a:pt x="61241" y="4583"/>
                  <a:pt x="70834" y="201"/>
                  <a:pt x="80962" y="0"/>
                </a:cubicBezTo>
                <a:cubicBezTo>
                  <a:pt x="101727" y="0"/>
                  <a:pt x="116681" y="16763"/>
                  <a:pt x="116681" y="39719"/>
                </a:cubicBezTo>
                <a:cubicBezTo>
                  <a:pt x="118068" y="54784"/>
                  <a:pt x="113016" y="69732"/>
                  <a:pt x="102774" y="80867"/>
                </a:cubicBezTo>
                <a:cubicBezTo>
                  <a:pt x="101529" y="84878"/>
                  <a:pt x="101332" y="89141"/>
                  <a:pt x="102203" y="93249"/>
                </a:cubicBezTo>
                <a:cubicBezTo>
                  <a:pt x="102348" y="94343"/>
                  <a:pt x="102812" y="95370"/>
                  <a:pt x="103536" y="96202"/>
                </a:cubicBezTo>
                <a:lnTo>
                  <a:pt x="109537" y="98393"/>
                </a:lnTo>
                <a:lnTo>
                  <a:pt x="120396" y="102393"/>
                </a:lnTo>
                <a:cubicBezTo>
                  <a:pt x="121386" y="102802"/>
                  <a:pt x="122001" y="103802"/>
                  <a:pt x="121920" y="104870"/>
                </a:cubicBezTo>
                <a:cubicBezTo>
                  <a:pt x="121846" y="105925"/>
                  <a:pt x="121058" y="106792"/>
                  <a:pt x="120015" y="106965"/>
                </a:cubicBezTo>
                <a:cubicBezTo>
                  <a:pt x="109016" y="109308"/>
                  <a:pt x="100126" y="117381"/>
                  <a:pt x="96736" y="128103"/>
                </a:cubicBezTo>
                <a:cubicBezTo>
                  <a:pt x="93346" y="138825"/>
                  <a:pt x="95979" y="150541"/>
                  <a:pt x="103632" y="158781"/>
                </a:cubicBezTo>
                <a:cubicBezTo>
                  <a:pt x="104134" y="159319"/>
                  <a:pt x="104282" y="160097"/>
                  <a:pt x="104013" y="160781"/>
                </a:cubicBezTo>
                <a:close/>
                <a:moveTo>
                  <a:pt x="154781" y="162210"/>
                </a:moveTo>
                <a:cubicBezTo>
                  <a:pt x="154781" y="154320"/>
                  <a:pt x="161178" y="147923"/>
                  <a:pt x="169068" y="147923"/>
                </a:cubicBezTo>
                <a:cubicBezTo>
                  <a:pt x="176959" y="147923"/>
                  <a:pt x="183356" y="154320"/>
                  <a:pt x="183356" y="162210"/>
                </a:cubicBezTo>
                <a:cubicBezTo>
                  <a:pt x="183356" y="170101"/>
                  <a:pt x="176959" y="176498"/>
                  <a:pt x="169068" y="176498"/>
                </a:cubicBezTo>
                <a:cubicBezTo>
                  <a:pt x="161178" y="176498"/>
                  <a:pt x="154781" y="170101"/>
                  <a:pt x="154781" y="162210"/>
                </a:cubicBezTo>
                <a:moveTo>
                  <a:pt x="214503" y="158972"/>
                </a:moveTo>
                <a:cubicBezTo>
                  <a:pt x="212977" y="160645"/>
                  <a:pt x="212977" y="163204"/>
                  <a:pt x="214503" y="164877"/>
                </a:cubicBezTo>
                <a:lnTo>
                  <a:pt x="224028" y="175069"/>
                </a:lnTo>
                <a:cubicBezTo>
                  <a:pt x="229139" y="180539"/>
                  <a:pt x="230031" y="188724"/>
                  <a:pt x="226218" y="195167"/>
                </a:cubicBezTo>
                <a:cubicBezTo>
                  <a:pt x="222605" y="201684"/>
                  <a:pt x="215067" y="204964"/>
                  <a:pt x="207835" y="203168"/>
                </a:cubicBezTo>
                <a:lnTo>
                  <a:pt x="194310" y="200024"/>
                </a:lnTo>
                <a:cubicBezTo>
                  <a:pt x="192120" y="199577"/>
                  <a:pt x="189945" y="200850"/>
                  <a:pt x="189261" y="202977"/>
                </a:cubicBezTo>
                <a:lnTo>
                  <a:pt x="185261" y="216312"/>
                </a:lnTo>
                <a:cubicBezTo>
                  <a:pt x="183059" y="223406"/>
                  <a:pt x="176496" y="228241"/>
                  <a:pt x="169068" y="228241"/>
                </a:cubicBezTo>
                <a:cubicBezTo>
                  <a:pt x="161641" y="228241"/>
                  <a:pt x="155078" y="223406"/>
                  <a:pt x="152876" y="216312"/>
                </a:cubicBezTo>
                <a:lnTo>
                  <a:pt x="148875" y="202977"/>
                </a:lnTo>
                <a:cubicBezTo>
                  <a:pt x="148152" y="200836"/>
                  <a:pt x="145946" y="199569"/>
                  <a:pt x="143732" y="200024"/>
                </a:cubicBezTo>
                <a:lnTo>
                  <a:pt x="130302" y="203739"/>
                </a:lnTo>
                <a:cubicBezTo>
                  <a:pt x="123070" y="205536"/>
                  <a:pt x="115532" y="202255"/>
                  <a:pt x="111918" y="195738"/>
                </a:cubicBezTo>
                <a:cubicBezTo>
                  <a:pt x="108039" y="189310"/>
                  <a:pt x="108936" y="181082"/>
                  <a:pt x="114109" y="175640"/>
                </a:cubicBezTo>
                <a:lnTo>
                  <a:pt x="123634" y="165449"/>
                </a:lnTo>
                <a:cubicBezTo>
                  <a:pt x="125160" y="163776"/>
                  <a:pt x="125160" y="161216"/>
                  <a:pt x="123634" y="159543"/>
                </a:cubicBezTo>
                <a:lnTo>
                  <a:pt x="114109" y="149351"/>
                </a:lnTo>
                <a:cubicBezTo>
                  <a:pt x="108535" y="143981"/>
                  <a:pt x="107306" y="135518"/>
                  <a:pt x="111122" y="128784"/>
                </a:cubicBezTo>
                <a:cubicBezTo>
                  <a:pt x="114938" y="122050"/>
                  <a:pt x="122830" y="118755"/>
                  <a:pt x="130302" y="120776"/>
                </a:cubicBezTo>
                <a:lnTo>
                  <a:pt x="143732" y="123920"/>
                </a:lnTo>
                <a:cubicBezTo>
                  <a:pt x="145946" y="124375"/>
                  <a:pt x="148152" y="123109"/>
                  <a:pt x="148875" y="120967"/>
                </a:cubicBezTo>
                <a:lnTo>
                  <a:pt x="152876" y="107632"/>
                </a:lnTo>
                <a:cubicBezTo>
                  <a:pt x="154965" y="100426"/>
                  <a:pt x="161565" y="95467"/>
                  <a:pt x="169068" y="95467"/>
                </a:cubicBezTo>
                <a:cubicBezTo>
                  <a:pt x="176571" y="95467"/>
                  <a:pt x="183172" y="100426"/>
                  <a:pt x="185261" y="107632"/>
                </a:cubicBezTo>
                <a:lnTo>
                  <a:pt x="189261" y="120872"/>
                </a:lnTo>
                <a:cubicBezTo>
                  <a:pt x="189945" y="122999"/>
                  <a:pt x="192120" y="124272"/>
                  <a:pt x="194310" y="123825"/>
                </a:cubicBezTo>
                <a:lnTo>
                  <a:pt x="207835" y="120967"/>
                </a:lnTo>
                <a:cubicBezTo>
                  <a:pt x="215064" y="119205"/>
                  <a:pt x="222581" y="122477"/>
                  <a:pt x="226218" y="128968"/>
                </a:cubicBezTo>
                <a:cubicBezTo>
                  <a:pt x="230064" y="135403"/>
                  <a:pt x="229170" y="143610"/>
                  <a:pt x="224028" y="149066"/>
                </a:cubicBezTo>
                <a:close/>
                <a:moveTo>
                  <a:pt x="197643" y="161924"/>
                </a:moveTo>
                <a:cubicBezTo>
                  <a:pt x="197643" y="146143"/>
                  <a:pt x="184850" y="133349"/>
                  <a:pt x="169068" y="133349"/>
                </a:cubicBezTo>
                <a:cubicBezTo>
                  <a:pt x="153287" y="133349"/>
                  <a:pt x="140493" y="146143"/>
                  <a:pt x="140493" y="161924"/>
                </a:cubicBezTo>
                <a:cubicBezTo>
                  <a:pt x="140493" y="177706"/>
                  <a:pt x="153287" y="190499"/>
                  <a:pt x="169068" y="190499"/>
                </a:cubicBezTo>
                <a:cubicBezTo>
                  <a:pt x="184850" y="190499"/>
                  <a:pt x="197643" y="177706"/>
                  <a:pt x="197643" y="161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7" name="Rounded Rectangle 63">
            <a:extLst>
              <a:ext uri="{FF2B5EF4-FFF2-40B4-BE49-F238E27FC236}">
                <a16:creationId xmlns:a16="http://schemas.microsoft.com/office/drawing/2014/main" id="{1C97D546-2E27-98FC-69C3-3B0BDEE1254E}"/>
              </a:ext>
            </a:extLst>
          </p:cNvPr>
          <p:cNvSpPr/>
          <p:nvPr/>
        </p:nvSpPr>
        <p:spPr>
          <a:xfrm>
            <a:off x="7183916" y="5171748"/>
            <a:ext cx="219075" cy="215850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8" name="Rounded Rectangle 64">
            <a:extLst>
              <a:ext uri="{FF2B5EF4-FFF2-40B4-BE49-F238E27FC236}">
                <a16:creationId xmlns:a16="http://schemas.microsoft.com/office/drawing/2014/main" id="{7F9D6038-ABFC-F73E-3C4C-E332D08F97E6}"/>
              </a:ext>
            </a:extLst>
          </p:cNvPr>
          <p:cNvSpPr/>
          <p:nvPr/>
        </p:nvSpPr>
        <p:spPr>
          <a:xfrm>
            <a:off x="5176208" y="5433723"/>
            <a:ext cx="228610" cy="228600"/>
          </a:xfrm>
          <a:custGeom>
            <a:avLst/>
            <a:gdLst/>
            <a:ahLst/>
            <a:cxnLst/>
            <a:rect l="0" t="0" r="0" b="0"/>
            <a:pathLst>
              <a:path w="228610" h="228600">
                <a:moveTo>
                  <a:pt x="107437" y="150876"/>
                </a:moveTo>
                <a:cubicBezTo>
                  <a:pt x="107926" y="152323"/>
                  <a:pt x="107691" y="153918"/>
                  <a:pt x="106805" y="155162"/>
                </a:cubicBezTo>
                <a:cubicBezTo>
                  <a:pt x="105918" y="156407"/>
                  <a:pt x="104488" y="157151"/>
                  <a:pt x="102960" y="157162"/>
                </a:cubicBezTo>
                <a:lnTo>
                  <a:pt x="4948" y="157162"/>
                </a:lnTo>
                <a:cubicBezTo>
                  <a:pt x="3453" y="157147"/>
                  <a:pt x="2047" y="156445"/>
                  <a:pt x="1138" y="155257"/>
                </a:cubicBezTo>
                <a:cubicBezTo>
                  <a:pt x="278" y="154041"/>
                  <a:pt x="0" y="152507"/>
                  <a:pt x="376" y="151066"/>
                </a:cubicBezTo>
                <a:cubicBezTo>
                  <a:pt x="9530" y="120865"/>
                  <a:pt x="37304" y="100160"/>
                  <a:pt x="68861" y="100012"/>
                </a:cubicBezTo>
                <a:cubicBezTo>
                  <a:pt x="84492" y="100142"/>
                  <a:pt x="99650" y="105395"/>
                  <a:pt x="112009" y="114966"/>
                </a:cubicBezTo>
                <a:cubicBezTo>
                  <a:pt x="113210" y="115885"/>
                  <a:pt x="113915" y="117312"/>
                  <a:pt x="113915" y="118824"/>
                </a:cubicBezTo>
                <a:cubicBezTo>
                  <a:pt x="113915" y="120336"/>
                  <a:pt x="113210" y="121762"/>
                  <a:pt x="112009" y="122681"/>
                </a:cubicBezTo>
                <a:cubicBezTo>
                  <a:pt x="110376" y="123853"/>
                  <a:pt x="108931" y="125266"/>
                  <a:pt x="107723" y="126873"/>
                </a:cubicBezTo>
                <a:cubicBezTo>
                  <a:pt x="104133" y="131867"/>
                  <a:pt x="103175" y="138288"/>
                  <a:pt x="105151" y="144113"/>
                </a:cubicBezTo>
                <a:close/>
                <a:moveTo>
                  <a:pt x="21617" y="45243"/>
                </a:moveTo>
                <a:cubicBezTo>
                  <a:pt x="21617" y="20256"/>
                  <a:pt x="41873" y="0"/>
                  <a:pt x="66861" y="0"/>
                </a:cubicBezTo>
                <a:cubicBezTo>
                  <a:pt x="91848" y="0"/>
                  <a:pt x="112104" y="20256"/>
                  <a:pt x="112104" y="45243"/>
                </a:cubicBezTo>
                <a:cubicBezTo>
                  <a:pt x="112104" y="70231"/>
                  <a:pt x="91848" y="90487"/>
                  <a:pt x="66861" y="90487"/>
                </a:cubicBezTo>
                <a:cubicBezTo>
                  <a:pt x="41873" y="90487"/>
                  <a:pt x="21617" y="70231"/>
                  <a:pt x="21617" y="45243"/>
                </a:cubicBezTo>
                <a:moveTo>
                  <a:pt x="136012" y="215074"/>
                </a:moveTo>
                <a:cubicBezTo>
                  <a:pt x="135974" y="209556"/>
                  <a:pt x="139268" y="204561"/>
                  <a:pt x="144354" y="202422"/>
                </a:cubicBezTo>
                <a:cubicBezTo>
                  <a:pt x="149441" y="200284"/>
                  <a:pt x="155315" y="201426"/>
                  <a:pt x="159230" y="205314"/>
                </a:cubicBezTo>
                <a:cubicBezTo>
                  <a:pt x="163145" y="209202"/>
                  <a:pt x="164328" y="215068"/>
                  <a:pt x="162226" y="220169"/>
                </a:cubicBezTo>
                <a:cubicBezTo>
                  <a:pt x="160123" y="225270"/>
                  <a:pt x="155151" y="228599"/>
                  <a:pt x="149633" y="228599"/>
                </a:cubicBezTo>
                <a:cubicBezTo>
                  <a:pt x="142147" y="228600"/>
                  <a:pt x="136065" y="222559"/>
                  <a:pt x="136012" y="215074"/>
                </a:cubicBezTo>
                <a:close/>
                <a:moveTo>
                  <a:pt x="184875" y="228600"/>
                </a:moveTo>
                <a:cubicBezTo>
                  <a:pt x="177406" y="228600"/>
                  <a:pt x="171350" y="222544"/>
                  <a:pt x="171350" y="215074"/>
                </a:cubicBezTo>
                <a:cubicBezTo>
                  <a:pt x="171350" y="207604"/>
                  <a:pt x="177406" y="201548"/>
                  <a:pt x="184875" y="201548"/>
                </a:cubicBezTo>
                <a:cubicBezTo>
                  <a:pt x="192345" y="201548"/>
                  <a:pt x="198401" y="207604"/>
                  <a:pt x="198401" y="215074"/>
                </a:cubicBezTo>
                <a:cubicBezTo>
                  <a:pt x="198349" y="222522"/>
                  <a:pt x="192324" y="228548"/>
                  <a:pt x="184875" y="228600"/>
                </a:cubicBezTo>
                <a:close/>
                <a:moveTo>
                  <a:pt x="227478" y="106242"/>
                </a:moveTo>
                <a:cubicBezTo>
                  <a:pt x="228413" y="107950"/>
                  <a:pt x="228610" y="109966"/>
                  <a:pt x="228024" y="111823"/>
                </a:cubicBezTo>
                <a:lnTo>
                  <a:pt x="203544" y="191643"/>
                </a:lnTo>
                <a:cubicBezTo>
                  <a:pt x="202987" y="193712"/>
                  <a:pt x="201116" y="195155"/>
                  <a:pt x="198972" y="195167"/>
                </a:cubicBezTo>
                <a:lnTo>
                  <a:pt x="141156" y="195167"/>
                </a:lnTo>
                <a:cubicBezTo>
                  <a:pt x="139135" y="195124"/>
                  <a:pt x="137352" y="193834"/>
                  <a:pt x="136679" y="191928"/>
                </a:cubicBezTo>
                <a:lnTo>
                  <a:pt x="119058" y="139541"/>
                </a:lnTo>
                <a:cubicBezTo>
                  <a:pt x="118609" y="138085"/>
                  <a:pt x="118855" y="136505"/>
                  <a:pt x="119724" y="135255"/>
                </a:cubicBezTo>
                <a:cubicBezTo>
                  <a:pt x="120634" y="134004"/>
                  <a:pt x="122084" y="133262"/>
                  <a:pt x="123630" y="133254"/>
                </a:cubicBezTo>
                <a:lnTo>
                  <a:pt x="201544" y="133254"/>
                </a:lnTo>
                <a:cubicBezTo>
                  <a:pt x="203565" y="133211"/>
                  <a:pt x="205348" y="131921"/>
                  <a:pt x="206021" y="130016"/>
                </a:cubicBezTo>
                <a:lnTo>
                  <a:pt x="213546" y="107251"/>
                </a:lnTo>
                <a:cubicBezTo>
                  <a:pt x="214168" y="105359"/>
                  <a:pt x="215541" y="103807"/>
                  <a:pt x="217344" y="102960"/>
                </a:cubicBezTo>
                <a:cubicBezTo>
                  <a:pt x="219146" y="102113"/>
                  <a:pt x="221217" y="102046"/>
                  <a:pt x="223071" y="102774"/>
                </a:cubicBezTo>
                <a:cubicBezTo>
                  <a:pt x="224951" y="103281"/>
                  <a:pt x="226543" y="104534"/>
                  <a:pt x="227478" y="1062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19" name="Rounded Rectangle 67">
            <a:extLst>
              <a:ext uri="{FF2B5EF4-FFF2-40B4-BE49-F238E27FC236}">
                <a16:creationId xmlns:a16="http://schemas.microsoft.com/office/drawing/2014/main" id="{0E347A54-D6A3-2761-0D31-23086F20996B}"/>
              </a:ext>
            </a:extLst>
          </p:cNvPr>
          <p:cNvSpPr/>
          <p:nvPr/>
        </p:nvSpPr>
        <p:spPr>
          <a:xfrm>
            <a:off x="5658900" y="6208480"/>
            <a:ext cx="229027" cy="226340"/>
          </a:xfrm>
          <a:custGeom>
            <a:avLst/>
            <a:gdLst/>
            <a:ahLst/>
            <a:cxnLst/>
            <a:rect l="0" t="0" r="0" b="0"/>
            <a:pathLst>
              <a:path w="229027" h="226340">
                <a:moveTo>
                  <a:pt x="192168" y="223837"/>
                </a:moveTo>
                <a:cubicBezTo>
                  <a:pt x="192487" y="224295"/>
                  <a:pt x="192487" y="224903"/>
                  <a:pt x="192168" y="225361"/>
                </a:cubicBezTo>
                <a:cubicBezTo>
                  <a:pt x="191946" y="225911"/>
                  <a:pt x="191426" y="226282"/>
                  <a:pt x="190834" y="226313"/>
                </a:cubicBezTo>
                <a:lnTo>
                  <a:pt x="36815" y="226313"/>
                </a:lnTo>
                <a:cubicBezTo>
                  <a:pt x="26546" y="226340"/>
                  <a:pt x="16762" y="221945"/>
                  <a:pt x="9961" y="214250"/>
                </a:cubicBezTo>
                <a:cubicBezTo>
                  <a:pt x="3160" y="206556"/>
                  <a:pt x="0" y="196306"/>
                  <a:pt x="1287" y="186118"/>
                </a:cubicBezTo>
                <a:lnTo>
                  <a:pt x="16336" y="65817"/>
                </a:lnTo>
                <a:cubicBezTo>
                  <a:pt x="16398" y="65151"/>
                  <a:pt x="16593" y="64503"/>
                  <a:pt x="16908" y="63912"/>
                </a:cubicBezTo>
                <a:lnTo>
                  <a:pt x="28909" y="36004"/>
                </a:lnTo>
                <a:cubicBezTo>
                  <a:pt x="31567" y="30208"/>
                  <a:pt x="37299" y="26437"/>
                  <a:pt x="43673" y="26288"/>
                </a:cubicBezTo>
                <a:lnTo>
                  <a:pt x="53198" y="26288"/>
                </a:lnTo>
                <a:cubicBezTo>
                  <a:pt x="57106" y="26288"/>
                  <a:pt x="60290" y="29429"/>
                  <a:pt x="60342" y="33337"/>
                </a:cubicBezTo>
                <a:cubicBezTo>
                  <a:pt x="60342" y="37298"/>
                  <a:pt x="57159" y="40524"/>
                  <a:pt x="53198" y="40576"/>
                </a:cubicBezTo>
                <a:lnTo>
                  <a:pt x="43673" y="40576"/>
                </a:lnTo>
                <a:cubicBezTo>
                  <a:pt x="43006" y="40576"/>
                  <a:pt x="41863" y="41147"/>
                  <a:pt x="41863" y="42100"/>
                </a:cubicBezTo>
                <a:lnTo>
                  <a:pt x="35862" y="56292"/>
                </a:lnTo>
                <a:cubicBezTo>
                  <a:pt x="35427" y="56958"/>
                  <a:pt x="35427" y="57818"/>
                  <a:pt x="35862" y="58483"/>
                </a:cubicBezTo>
                <a:cubicBezTo>
                  <a:pt x="36274" y="59197"/>
                  <a:pt x="37039" y="59633"/>
                  <a:pt x="37863" y="59626"/>
                </a:cubicBezTo>
                <a:lnTo>
                  <a:pt x="64628" y="59626"/>
                </a:lnTo>
                <a:cubicBezTo>
                  <a:pt x="65958" y="59575"/>
                  <a:pt x="67010" y="58481"/>
                  <a:pt x="67009" y="57150"/>
                </a:cubicBezTo>
                <a:lnTo>
                  <a:pt x="67009" y="47625"/>
                </a:lnTo>
                <a:cubicBezTo>
                  <a:pt x="67009" y="21322"/>
                  <a:pt x="88332" y="0"/>
                  <a:pt x="114634" y="0"/>
                </a:cubicBezTo>
                <a:cubicBezTo>
                  <a:pt x="140937" y="0"/>
                  <a:pt x="162259" y="21322"/>
                  <a:pt x="162259" y="47625"/>
                </a:cubicBezTo>
                <a:lnTo>
                  <a:pt x="162259" y="57150"/>
                </a:lnTo>
                <a:cubicBezTo>
                  <a:pt x="162455" y="58443"/>
                  <a:pt x="163623" y="59360"/>
                  <a:pt x="164926" y="59245"/>
                </a:cubicBezTo>
                <a:lnTo>
                  <a:pt x="191215" y="59245"/>
                </a:lnTo>
                <a:cubicBezTo>
                  <a:pt x="192012" y="59238"/>
                  <a:pt x="192756" y="58848"/>
                  <a:pt x="193215" y="58197"/>
                </a:cubicBezTo>
                <a:cubicBezTo>
                  <a:pt x="193496" y="57494"/>
                  <a:pt x="193496" y="56710"/>
                  <a:pt x="193215" y="56006"/>
                </a:cubicBezTo>
                <a:lnTo>
                  <a:pt x="189120" y="41147"/>
                </a:lnTo>
                <a:cubicBezTo>
                  <a:pt x="188820" y="40507"/>
                  <a:pt x="188204" y="40072"/>
                  <a:pt x="187500" y="40005"/>
                </a:cubicBezTo>
                <a:lnTo>
                  <a:pt x="177975" y="40005"/>
                </a:lnTo>
                <a:cubicBezTo>
                  <a:pt x="174015" y="39952"/>
                  <a:pt x="170831" y="36727"/>
                  <a:pt x="170832" y="32766"/>
                </a:cubicBezTo>
                <a:cubicBezTo>
                  <a:pt x="170884" y="28857"/>
                  <a:pt x="174067" y="25717"/>
                  <a:pt x="177975" y="25717"/>
                </a:cubicBezTo>
                <a:lnTo>
                  <a:pt x="187500" y="25717"/>
                </a:lnTo>
                <a:cubicBezTo>
                  <a:pt x="193755" y="25848"/>
                  <a:pt x="199382" y="29550"/>
                  <a:pt x="201978" y="35242"/>
                </a:cubicBezTo>
                <a:cubicBezTo>
                  <a:pt x="202014" y="35527"/>
                  <a:pt x="202014" y="35815"/>
                  <a:pt x="201978" y="36099"/>
                </a:cubicBezTo>
                <a:lnTo>
                  <a:pt x="211503" y="64008"/>
                </a:lnTo>
                <a:cubicBezTo>
                  <a:pt x="211547" y="64515"/>
                  <a:pt x="211547" y="65024"/>
                  <a:pt x="211503" y="65532"/>
                </a:cubicBezTo>
                <a:lnTo>
                  <a:pt x="217980" y="117729"/>
                </a:lnTo>
                <a:cubicBezTo>
                  <a:pt x="218181" y="118845"/>
                  <a:pt x="217532" y="119940"/>
                  <a:pt x="216456" y="120300"/>
                </a:cubicBezTo>
                <a:cubicBezTo>
                  <a:pt x="215398" y="120665"/>
                  <a:pt x="214227" y="120275"/>
                  <a:pt x="213599" y="119348"/>
                </a:cubicBezTo>
                <a:cubicBezTo>
                  <a:pt x="196369" y="92494"/>
                  <a:pt x="162528" y="81610"/>
                  <a:pt x="132874" y="93386"/>
                </a:cubicBezTo>
                <a:cubicBezTo>
                  <a:pt x="103221" y="105161"/>
                  <a:pt x="86065" y="136295"/>
                  <a:pt x="91951" y="167654"/>
                </a:cubicBezTo>
                <a:cubicBezTo>
                  <a:pt x="97837" y="199013"/>
                  <a:pt x="125115" y="221806"/>
                  <a:pt x="157020" y="222027"/>
                </a:cubicBezTo>
                <a:cubicBezTo>
                  <a:pt x="165954" y="222066"/>
                  <a:pt x="174802" y="220284"/>
                  <a:pt x="183024" y="216788"/>
                </a:cubicBezTo>
                <a:cubicBezTo>
                  <a:pt x="183912" y="216385"/>
                  <a:pt x="184961" y="216618"/>
                  <a:pt x="185595" y="217360"/>
                </a:cubicBezTo>
                <a:close/>
                <a:moveTo>
                  <a:pt x="86059" y="57150"/>
                </a:moveTo>
                <a:cubicBezTo>
                  <a:pt x="86057" y="57841"/>
                  <a:pt x="86344" y="58501"/>
                  <a:pt x="86851" y="58972"/>
                </a:cubicBezTo>
                <a:cubicBezTo>
                  <a:pt x="87357" y="59442"/>
                  <a:pt x="88037" y="59679"/>
                  <a:pt x="88726" y="59626"/>
                </a:cubicBezTo>
                <a:lnTo>
                  <a:pt x="140828" y="59626"/>
                </a:lnTo>
                <a:cubicBezTo>
                  <a:pt x="142158" y="59575"/>
                  <a:pt x="143210" y="58481"/>
                  <a:pt x="143209" y="57150"/>
                </a:cubicBezTo>
                <a:lnTo>
                  <a:pt x="143209" y="47625"/>
                </a:lnTo>
                <a:cubicBezTo>
                  <a:pt x="143209" y="31843"/>
                  <a:pt x="130416" y="19050"/>
                  <a:pt x="114634" y="19050"/>
                </a:cubicBezTo>
                <a:cubicBezTo>
                  <a:pt x="98853" y="19050"/>
                  <a:pt x="86059" y="31843"/>
                  <a:pt x="86059" y="47625"/>
                </a:cubicBezTo>
                <a:close/>
                <a:moveTo>
                  <a:pt x="220647" y="175926"/>
                </a:moveTo>
                <a:cubicBezTo>
                  <a:pt x="220970" y="174812"/>
                  <a:pt x="222075" y="174116"/>
                  <a:pt x="223219" y="174307"/>
                </a:cubicBezTo>
                <a:cubicBezTo>
                  <a:pt x="224305" y="174390"/>
                  <a:pt x="225182" y="175227"/>
                  <a:pt x="225315" y="176307"/>
                </a:cubicBezTo>
                <a:lnTo>
                  <a:pt x="226553" y="185832"/>
                </a:lnTo>
                <a:cubicBezTo>
                  <a:pt x="226667" y="186630"/>
                  <a:pt x="226240" y="187406"/>
                  <a:pt x="225505" y="187737"/>
                </a:cubicBezTo>
                <a:cubicBezTo>
                  <a:pt x="224848" y="188199"/>
                  <a:pt x="223972" y="188199"/>
                  <a:pt x="223314" y="187737"/>
                </a:cubicBezTo>
                <a:lnTo>
                  <a:pt x="219314" y="183642"/>
                </a:lnTo>
                <a:cubicBezTo>
                  <a:pt x="218572" y="183007"/>
                  <a:pt x="218339" y="181959"/>
                  <a:pt x="218742" y="181070"/>
                </a:cubicBezTo>
                <a:cubicBezTo>
                  <a:pt x="219409" y="179832"/>
                  <a:pt x="220076" y="177641"/>
                  <a:pt x="220647" y="175926"/>
                </a:cubicBezTo>
                <a:close/>
                <a:moveTo>
                  <a:pt x="225791" y="209645"/>
                </a:moveTo>
                <a:cubicBezTo>
                  <a:pt x="229027" y="213424"/>
                  <a:pt x="228810" y="219057"/>
                  <a:pt x="225291" y="222576"/>
                </a:cubicBezTo>
                <a:cubicBezTo>
                  <a:pt x="221773" y="226094"/>
                  <a:pt x="216140" y="226311"/>
                  <a:pt x="212361" y="223075"/>
                </a:cubicBezTo>
                <a:lnTo>
                  <a:pt x="188643" y="199453"/>
                </a:lnTo>
                <a:cubicBezTo>
                  <a:pt x="187791" y="198732"/>
                  <a:pt x="186543" y="198732"/>
                  <a:pt x="185691" y="199453"/>
                </a:cubicBezTo>
                <a:cubicBezTo>
                  <a:pt x="162991" y="213938"/>
                  <a:pt x="133026" y="209008"/>
                  <a:pt x="116164" y="188014"/>
                </a:cubicBezTo>
                <a:cubicBezTo>
                  <a:pt x="99301" y="167020"/>
                  <a:pt x="100951" y="136697"/>
                  <a:pt x="119992" y="117657"/>
                </a:cubicBezTo>
                <a:cubicBezTo>
                  <a:pt x="139032" y="98616"/>
                  <a:pt x="169355" y="96967"/>
                  <a:pt x="190349" y="113829"/>
                </a:cubicBezTo>
                <a:cubicBezTo>
                  <a:pt x="211343" y="130691"/>
                  <a:pt x="216273" y="160656"/>
                  <a:pt x="201788" y="183356"/>
                </a:cubicBezTo>
                <a:cubicBezTo>
                  <a:pt x="201137" y="184232"/>
                  <a:pt x="201137" y="185432"/>
                  <a:pt x="201788" y="186308"/>
                </a:cubicBezTo>
                <a:close/>
                <a:moveTo>
                  <a:pt x="157211" y="121443"/>
                </a:moveTo>
                <a:cubicBezTo>
                  <a:pt x="138641" y="121443"/>
                  <a:pt x="123588" y="136497"/>
                  <a:pt x="123588" y="155067"/>
                </a:cubicBezTo>
                <a:cubicBezTo>
                  <a:pt x="123588" y="173636"/>
                  <a:pt x="138641" y="188690"/>
                  <a:pt x="157211" y="188690"/>
                </a:cubicBezTo>
                <a:cubicBezTo>
                  <a:pt x="175781" y="188690"/>
                  <a:pt x="190834" y="173636"/>
                  <a:pt x="190834" y="155067"/>
                </a:cubicBezTo>
                <a:cubicBezTo>
                  <a:pt x="190834" y="136497"/>
                  <a:pt x="175781" y="121443"/>
                  <a:pt x="157211" y="121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0" name="Rounded Rectangle 68">
            <a:extLst>
              <a:ext uri="{FF2B5EF4-FFF2-40B4-BE49-F238E27FC236}">
                <a16:creationId xmlns:a16="http://schemas.microsoft.com/office/drawing/2014/main" id="{7CC61139-B424-C411-E23A-E86C973895AE}"/>
              </a:ext>
            </a:extLst>
          </p:cNvPr>
          <p:cNvSpPr/>
          <p:nvPr/>
        </p:nvSpPr>
        <p:spPr>
          <a:xfrm>
            <a:off x="4859349" y="5985857"/>
            <a:ext cx="216925" cy="228605"/>
          </a:xfrm>
          <a:custGeom>
            <a:avLst/>
            <a:gdLst/>
            <a:ahLst/>
            <a:cxnLst/>
            <a:rect l="0" t="0" r="0" b="0"/>
            <a:pathLst>
              <a:path w="216925" h="228605">
                <a:moveTo>
                  <a:pt x="152693" y="11178"/>
                </a:moveTo>
                <a:cubicBezTo>
                  <a:pt x="157598" y="18185"/>
                  <a:pt x="158773" y="27146"/>
                  <a:pt x="155840" y="35181"/>
                </a:cubicBezTo>
                <a:lnTo>
                  <a:pt x="177033" y="54964"/>
                </a:lnTo>
                <a:cubicBezTo>
                  <a:pt x="188392" y="49519"/>
                  <a:pt x="202018" y="52931"/>
                  <a:pt x="209472" y="63085"/>
                </a:cubicBezTo>
                <a:cubicBezTo>
                  <a:pt x="216925" y="73240"/>
                  <a:pt x="216095" y="87263"/>
                  <a:pt x="207495" y="96467"/>
                </a:cubicBezTo>
                <a:cubicBezTo>
                  <a:pt x="198895" y="105671"/>
                  <a:pt x="184961" y="107451"/>
                  <a:pt x="174324" y="100703"/>
                </a:cubicBezTo>
                <a:cubicBezTo>
                  <a:pt x="163687" y="93955"/>
                  <a:pt x="159360" y="80592"/>
                  <a:pt x="164022" y="68890"/>
                </a:cubicBezTo>
                <a:lnTo>
                  <a:pt x="143229" y="49487"/>
                </a:lnTo>
                <a:cubicBezTo>
                  <a:pt x="138199" y="52061"/>
                  <a:pt x="132477" y="52952"/>
                  <a:pt x="126903" y="52030"/>
                </a:cubicBezTo>
                <a:lnTo>
                  <a:pt x="109329" y="77176"/>
                </a:lnTo>
                <a:cubicBezTo>
                  <a:pt x="116744" y="87097"/>
                  <a:pt x="116197" y="100854"/>
                  <a:pt x="108019" y="110155"/>
                </a:cubicBezTo>
                <a:cubicBezTo>
                  <a:pt x="99840" y="119456"/>
                  <a:pt x="86265" y="121757"/>
                  <a:pt x="75478" y="115672"/>
                </a:cubicBezTo>
                <a:cubicBezTo>
                  <a:pt x="64691" y="109587"/>
                  <a:pt x="59640" y="96778"/>
                  <a:pt x="63371" y="84968"/>
                </a:cubicBezTo>
                <a:lnTo>
                  <a:pt x="40454" y="70395"/>
                </a:lnTo>
                <a:cubicBezTo>
                  <a:pt x="29301" y="76206"/>
                  <a:pt x="15591" y="73271"/>
                  <a:pt x="7795" y="63402"/>
                </a:cubicBezTo>
                <a:cubicBezTo>
                  <a:pt x="0" y="53534"/>
                  <a:pt x="318" y="39517"/>
                  <a:pt x="8554" y="30012"/>
                </a:cubicBezTo>
                <a:cubicBezTo>
                  <a:pt x="16789" y="20508"/>
                  <a:pt x="30618" y="18198"/>
                  <a:pt x="41496" y="24510"/>
                </a:cubicBezTo>
                <a:cubicBezTo>
                  <a:pt x="52374" y="30822"/>
                  <a:pt x="57230" y="43974"/>
                  <a:pt x="53065" y="55840"/>
                </a:cubicBezTo>
                <a:lnTo>
                  <a:pt x="75449" y="70080"/>
                </a:lnTo>
                <a:cubicBezTo>
                  <a:pt x="80810" y="67055"/>
                  <a:pt x="87062" y="66004"/>
                  <a:pt x="93118" y="67109"/>
                </a:cubicBezTo>
                <a:lnTo>
                  <a:pt x="110510" y="42239"/>
                </a:lnTo>
                <a:cubicBezTo>
                  <a:pt x="104390" y="34337"/>
                  <a:pt x="103300" y="23641"/>
                  <a:pt x="107700" y="14667"/>
                </a:cubicBezTo>
                <a:cubicBezTo>
                  <a:pt x="112100" y="5693"/>
                  <a:pt x="121223" y="5"/>
                  <a:pt x="131218" y="5"/>
                </a:cubicBezTo>
                <a:cubicBezTo>
                  <a:pt x="139771" y="0"/>
                  <a:pt x="147788" y="4171"/>
                  <a:pt x="152693" y="11178"/>
                </a:cubicBezTo>
                <a:close/>
                <a:moveTo>
                  <a:pt x="58056" y="137517"/>
                </a:moveTo>
                <a:cubicBezTo>
                  <a:pt x="59220" y="134982"/>
                  <a:pt x="61753" y="133357"/>
                  <a:pt x="64543" y="133355"/>
                </a:cubicBezTo>
                <a:lnTo>
                  <a:pt x="178843" y="133355"/>
                </a:lnTo>
                <a:cubicBezTo>
                  <a:pt x="181633" y="133353"/>
                  <a:pt x="184169" y="134976"/>
                  <a:pt x="185336" y="137511"/>
                </a:cubicBezTo>
                <a:cubicBezTo>
                  <a:pt x="186503" y="140046"/>
                  <a:pt x="186088" y="143028"/>
                  <a:pt x="184272" y="145147"/>
                </a:cubicBezTo>
                <a:lnTo>
                  <a:pt x="159593" y="173931"/>
                </a:lnTo>
                <a:lnTo>
                  <a:pt x="83793" y="173931"/>
                </a:lnTo>
                <a:lnTo>
                  <a:pt x="59123" y="145147"/>
                </a:lnTo>
                <a:cubicBezTo>
                  <a:pt x="57309" y="143030"/>
                  <a:pt x="56893" y="140051"/>
                  <a:pt x="58056" y="137517"/>
                </a:cubicBezTo>
                <a:close/>
                <a:moveTo>
                  <a:pt x="88593" y="188219"/>
                </a:moveTo>
                <a:lnTo>
                  <a:pt x="154792" y="188219"/>
                </a:lnTo>
                <a:lnTo>
                  <a:pt x="149649" y="215241"/>
                </a:lnTo>
                <a:cubicBezTo>
                  <a:pt x="147982" y="223595"/>
                  <a:pt x="141029" y="228605"/>
                  <a:pt x="133123" y="228605"/>
                </a:cubicBezTo>
                <a:lnTo>
                  <a:pt x="110263" y="228605"/>
                </a:lnTo>
                <a:cubicBezTo>
                  <a:pt x="102357" y="228605"/>
                  <a:pt x="95404" y="223595"/>
                  <a:pt x="93727" y="215241"/>
                </a:cubicBezTo>
                <a:lnTo>
                  <a:pt x="93727" y="215175"/>
                </a:lnTo>
                <a:lnTo>
                  <a:pt x="88584" y="188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1" name="Rounded Rectangle 27">
            <a:extLst>
              <a:ext uri="{FF2B5EF4-FFF2-40B4-BE49-F238E27FC236}">
                <a16:creationId xmlns:a16="http://schemas.microsoft.com/office/drawing/2014/main" id="{03805A5F-2F34-2176-BC6A-9A0E20CBE59A}"/>
              </a:ext>
            </a:extLst>
          </p:cNvPr>
          <p:cNvSpPr/>
          <p:nvPr/>
        </p:nvSpPr>
        <p:spPr>
          <a:xfrm>
            <a:off x="1741644" y="4457201"/>
            <a:ext cx="292982" cy="273451"/>
          </a:xfrm>
          <a:custGeom>
            <a:avLst/>
            <a:gdLst/>
            <a:ahLst/>
            <a:cxnLst/>
            <a:rect l="0" t="0" r="0" b="0"/>
            <a:pathLst>
              <a:path w="292982" h="273451">
                <a:moveTo>
                  <a:pt x="52085" y="119797"/>
                </a:moveTo>
                <a:lnTo>
                  <a:pt x="52085" y="26043"/>
                </a:lnTo>
                <a:cubicBezTo>
                  <a:pt x="52085" y="11719"/>
                  <a:pt x="63804" y="0"/>
                  <a:pt x="78128" y="0"/>
                </a:cubicBezTo>
                <a:lnTo>
                  <a:pt x="156256" y="0"/>
                </a:lnTo>
                <a:cubicBezTo>
                  <a:pt x="170580" y="0"/>
                  <a:pt x="182299" y="11719"/>
                  <a:pt x="182299" y="26043"/>
                </a:cubicBezTo>
                <a:lnTo>
                  <a:pt x="182299" y="247408"/>
                </a:lnTo>
                <a:cubicBezTo>
                  <a:pt x="182299" y="261732"/>
                  <a:pt x="170580" y="273451"/>
                  <a:pt x="156256" y="273451"/>
                </a:cubicBezTo>
                <a:lnTo>
                  <a:pt x="78128" y="273451"/>
                </a:lnTo>
                <a:cubicBezTo>
                  <a:pt x="63804" y="273451"/>
                  <a:pt x="52085" y="261732"/>
                  <a:pt x="52085" y="247408"/>
                </a:cubicBezTo>
                <a:lnTo>
                  <a:pt x="52085" y="158862"/>
                </a:lnTo>
                <a:moveTo>
                  <a:pt x="182299" y="119797"/>
                </a:moveTo>
                <a:lnTo>
                  <a:pt x="227875" y="119797"/>
                </a:lnTo>
                <a:lnTo>
                  <a:pt x="227875" y="80732"/>
                </a:lnTo>
                <a:lnTo>
                  <a:pt x="292982" y="139330"/>
                </a:lnTo>
                <a:lnTo>
                  <a:pt x="227875" y="197927"/>
                </a:lnTo>
                <a:lnTo>
                  <a:pt x="227875" y="158862"/>
                </a:lnTo>
                <a:lnTo>
                  <a:pt x="182299" y="158862"/>
                </a:lnTo>
                <a:moveTo>
                  <a:pt x="110682" y="158862"/>
                </a:moveTo>
                <a:lnTo>
                  <a:pt x="0" y="158862"/>
                </a:lnTo>
                <a:moveTo>
                  <a:pt x="0" y="119797"/>
                </a:moveTo>
                <a:lnTo>
                  <a:pt x="110682" y="119797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2" name="Rounded Rectangle 31">
            <a:extLst>
              <a:ext uri="{FF2B5EF4-FFF2-40B4-BE49-F238E27FC236}">
                <a16:creationId xmlns:a16="http://schemas.microsoft.com/office/drawing/2014/main" id="{704FD597-2FE4-B632-662D-EA5DA4E915B0}"/>
              </a:ext>
            </a:extLst>
          </p:cNvPr>
          <p:cNvSpPr/>
          <p:nvPr/>
        </p:nvSpPr>
        <p:spPr>
          <a:xfrm>
            <a:off x="2384067" y="4379700"/>
            <a:ext cx="300487" cy="302750"/>
          </a:xfrm>
          <a:custGeom>
            <a:avLst/>
            <a:gdLst/>
            <a:ahLst/>
            <a:cxnLst/>
            <a:rect l="0" t="0" r="0" b="0"/>
            <a:pathLst>
              <a:path w="300487" h="302750">
                <a:moveTo>
                  <a:pt x="98653" y="71003"/>
                </a:moveTo>
                <a:lnTo>
                  <a:pt x="98653" y="48830"/>
                </a:lnTo>
                <a:cubicBezTo>
                  <a:pt x="98653" y="26694"/>
                  <a:pt x="115581" y="9766"/>
                  <a:pt x="137718" y="9766"/>
                </a:cubicBezTo>
                <a:lnTo>
                  <a:pt x="261422" y="9766"/>
                </a:lnTo>
                <a:cubicBezTo>
                  <a:pt x="283559" y="9766"/>
                  <a:pt x="300487" y="26694"/>
                  <a:pt x="300487" y="48830"/>
                </a:cubicBezTo>
                <a:lnTo>
                  <a:pt x="300487" y="263685"/>
                </a:lnTo>
                <a:cubicBezTo>
                  <a:pt x="300487" y="285822"/>
                  <a:pt x="283559" y="302750"/>
                  <a:pt x="261422" y="302750"/>
                </a:cubicBezTo>
                <a:lnTo>
                  <a:pt x="191566" y="302750"/>
                </a:lnTo>
                <a:moveTo>
                  <a:pt x="147884" y="276453"/>
                </a:moveTo>
                <a:cubicBezTo>
                  <a:pt x="147884" y="291353"/>
                  <a:pt x="136490" y="302747"/>
                  <a:pt x="121589" y="302747"/>
                </a:cubicBezTo>
                <a:lnTo>
                  <a:pt x="38324" y="302747"/>
                </a:lnTo>
                <a:cubicBezTo>
                  <a:pt x="23423" y="302747"/>
                  <a:pt x="12029" y="291353"/>
                  <a:pt x="12029" y="276453"/>
                </a:cubicBezTo>
                <a:lnTo>
                  <a:pt x="12029" y="131833"/>
                </a:lnTo>
                <a:cubicBezTo>
                  <a:pt x="12029" y="116933"/>
                  <a:pt x="23423" y="105539"/>
                  <a:pt x="38324" y="105539"/>
                </a:cubicBezTo>
                <a:lnTo>
                  <a:pt x="121589" y="105539"/>
                </a:lnTo>
                <a:cubicBezTo>
                  <a:pt x="136490" y="105539"/>
                  <a:pt x="147884" y="116933"/>
                  <a:pt x="147884" y="131833"/>
                </a:cubicBezTo>
                <a:close/>
                <a:moveTo>
                  <a:pt x="0" y="0"/>
                </a:moveTo>
                <a:moveTo>
                  <a:pt x="190490" y="244153"/>
                </a:moveTo>
                <a:lnTo>
                  <a:pt x="300480" y="244153"/>
                </a:lnTo>
                <a:moveTo>
                  <a:pt x="147884" y="263310"/>
                </a:moveTo>
                <a:lnTo>
                  <a:pt x="12029" y="263310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123" name="Rounded Rectangle 27">
            <a:extLst>
              <a:ext uri="{FF2B5EF4-FFF2-40B4-BE49-F238E27FC236}">
                <a16:creationId xmlns:a16="http://schemas.microsoft.com/office/drawing/2014/main" id="{35563D7C-B72A-4651-A213-EC1C509F28F1}"/>
              </a:ext>
            </a:extLst>
          </p:cNvPr>
          <p:cNvSpPr/>
          <p:nvPr/>
        </p:nvSpPr>
        <p:spPr>
          <a:xfrm>
            <a:off x="3383437" y="4464068"/>
            <a:ext cx="292982" cy="273451"/>
          </a:xfrm>
          <a:custGeom>
            <a:avLst/>
            <a:gdLst/>
            <a:ahLst/>
            <a:cxnLst/>
            <a:rect l="0" t="0" r="0" b="0"/>
            <a:pathLst>
              <a:path w="292982" h="273451">
                <a:moveTo>
                  <a:pt x="52085" y="119797"/>
                </a:moveTo>
                <a:lnTo>
                  <a:pt x="52085" y="26043"/>
                </a:lnTo>
                <a:cubicBezTo>
                  <a:pt x="52085" y="11719"/>
                  <a:pt x="63804" y="0"/>
                  <a:pt x="78128" y="0"/>
                </a:cubicBezTo>
                <a:lnTo>
                  <a:pt x="156256" y="0"/>
                </a:lnTo>
                <a:cubicBezTo>
                  <a:pt x="170580" y="0"/>
                  <a:pt x="182299" y="11719"/>
                  <a:pt x="182299" y="26043"/>
                </a:cubicBezTo>
                <a:lnTo>
                  <a:pt x="182299" y="247408"/>
                </a:lnTo>
                <a:cubicBezTo>
                  <a:pt x="182299" y="261732"/>
                  <a:pt x="170580" y="273451"/>
                  <a:pt x="156256" y="273451"/>
                </a:cubicBezTo>
                <a:lnTo>
                  <a:pt x="78128" y="273451"/>
                </a:lnTo>
                <a:cubicBezTo>
                  <a:pt x="63804" y="273451"/>
                  <a:pt x="52085" y="261732"/>
                  <a:pt x="52085" y="247408"/>
                </a:cubicBezTo>
                <a:lnTo>
                  <a:pt x="52085" y="158862"/>
                </a:lnTo>
                <a:moveTo>
                  <a:pt x="182299" y="119797"/>
                </a:moveTo>
                <a:lnTo>
                  <a:pt x="227875" y="119797"/>
                </a:lnTo>
                <a:lnTo>
                  <a:pt x="227875" y="80732"/>
                </a:lnTo>
                <a:lnTo>
                  <a:pt x="292982" y="139330"/>
                </a:lnTo>
                <a:lnTo>
                  <a:pt x="227875" y="197927"/>
                </a:lnTo>
                <a:lnTo>
                  <a:pt x="227875" y="158862"/>
                </a:lnTo>
                <a:lnTo>
                  <a:pt x="182299" y="158862"/>
                </a:lnTo>
                <a:moveTo>
                  <a:pt x="110682" y="158862"/>
                </a:moveTo>
                <a:lnTo>
                  <a:pt x="0" y="158862"/>
                </a:lnTo>
                <a:moveTo>
                  <a:pt x="0" y="119797"/>
                </a:moveTo>
                <a:lnTo>
                  <a:pt x="110682" y="119797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2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E7FE71D-A022-E78B-A74B-BCE408195E52}"/>
              </a:ext>
            </a:extLst>
          </p:cNvPr>
          <p:cNvSpPr/>
          <p:nvPr/>
        </p:nvSpPr>
        <p:spPr>
          <a:xfrm>
            <a:off x="195013" y="102139"/>
            <a:ext cx="7554527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Why I Prefer Microservices</a:t>
            </a:r>
            <a:endParaRPr lang="en-US" sz="4200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CA8F9BD-B24E-A5B3-7765-A648A6650031}"/>
              </a:ext>
            </a:extLst>
          </p:cNvPr>
          <p:cNvGrpSpPr/>
          <p:nvPr/>
        </p:nvGrpSpPr>
        <p:grpSpPr>
          <a:xfrm>
            <a:off x="1425656" y="2071964"/>
            <a:ext cx="3141079" cy="2239701"/>
            <a:chOff x="2187623" y="1250065"/>
            <a:chExt cx="3141079" cy="2239701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C27F8B7F-4343-1EE2-9088-B8908DB496D1}"/>
                </a:ext>
              </a:extLst>
            </p:cNvPr>
            <p:cNvSpPr/>
            <p:nvPr/>
          </p:nvSpPr>
          <p:spPr>
            <a:xfrm>
              <a:off x="2187623" y="1250065"/>
              <a:ext cx="3141079" cy="2239701"/>
            </a:xfrm>
            <a:custGeom>
              <a:avLst/>
              <a:gdLst/>
              <a:ahLst/>
              <a:cxnLst/>
              <a:rect l="0" t="0" r="0" b="0"/>
              <a:pathLst>
                <a:path w="3141079" h="2239701">
                  <a:moveTo>
                    <a:pt x="2424882" y="208344"/>
                  </a:moveTo>
                  <a:lnTo>
                    <a:pt x="1219682" y="208344"/>
                  </a:lnTo>
                  <a:lnTo>
                    <a:pt x="1339769" y="0"/>
                  </a:lnTo>
                  <a:lnTo>
                    <a:pt x="2540643" y="0"/>
                  </a:lnTo>
                  <a:lnTo>
                    <a:pt x="2900905" y="625032"/>
                  </a:lnTo>
                  <a:lnTo>
                    <a:pt x="2665056" y="625032"/>
                  </a:lnTo>
                  <a:close/>
                  <a:moveTo>
                    <a:pt x="983867" y="1041721"/>
                  </a:moveTo>
                  <a:lnTo>
                    <a:pt x="739332" y="1041721"/>
                  </a:lnTo>
                  <a:lnTo>
                    <a:pt x="1099595" y="416688"/>
                  </a:lnTo>
                  <a:lnTo>
                    <a:pt x="1344113" y="416688"/>
                  </a:lnTo>
                  <a:lnTo>
                    <a:pt x="983859" y="1041706"/>
                  </a:lnTo>
                  <a:close/>
                  <a:moveTo>
                    <a:pt x="3020992" y="833377"/>
                  </a:moveTo>
                  <a:lnTo>
                    <a:pt x="3141079" y="1041721"/>
                  </a:lnTo>
                  <a:lnTo>
                    <a:pt x="2900905" y="1458410"/>
                  </a:lnTo>
                  <a:lnTo>
                    <a:pt x="2665040" y="1458410"/>
                  </a:lnTo>
                  <a:lnTo>
                    <a:pt x="2905224" y="1041707"/>
                  </a:lnTo>
                  <a:lnTo>
                    <a:pt x="2785144" y="833377"/>
                  </a:lnTo>
                  <a:close/>
                  <a:moveTo>
                    <a:pt x="499190" y="2083443"/>
                  </a:moveTo>
                  <a:cubicBezTo>
                    <a:pt x="459003" y="2175421"/>
                    <a:pt x="367223" y="2239701"/>
                    <a:pt x="260430" y="2239701"/>
                  </a:cubicBezTo>
                  <a:cubicBezTo>
                    <a:pt x="116599" y="2239701"/>
                    <a:pt x="0" y="2123102"/>
                    <a:pt x="0" y="1979270"/>
                  </a:cubicBezTo>
                  <a:cubicBezTo>
                    <a:pt x="0" y="1835439"/>
                    <a:pt x="116599" y="1718840"/>
                    <a:pt x="260430" y="1718840"/>
                  </a:cubicBezTo>
                  <a:cubicBezTo>
                    <a:pt x="367210" y="1718840"/>
                    <a:pt x="458980" y="1783104"/>
                    <a:pt x="499175" y="1875064"/>
                  </a:cubicBezTo>
                  <a:lnTo>
                    <a:pt x="1219662" y="1875064"/>
                  </a:lnTo>
                  <a:lnTo>
                    <a:pt x="859420" y="1250065"/>
                  </a:lnTo>
                  <a:lnTo>
                    <a:pt x="1103954" y="1250065"/>
                  </a:lnTo>
                  <a:lnTo>
                    <a:pt x="1464200" y="1875070"/>
                  </a:lnTo>
                  <a:lnTo>
                    <a:pt x="2424882" y="1875070"/>
                  </a:lnTo>
                  <a:lnTo>
                    <a:pt x="2544953" y="1666754"/>
                  </a:lnTo>
                  <a:lnTo>
                    <a:pt x="2780817" y="1666754"/>
                  </a:lnTo>
                  <a:lnTo>
                    <a:pt x="2540643" y="2083443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34746ADC-937F-31CE-DCD9-D5CF3CF66ABC}"/>
                </a:ext>
              </a:extLst>
            </p:cNvPr>
            <p:cNvSpPr/>
            <p:nvPr/>
          </p:nvSpPr>
          <p:spPr>
            <a:xfrm>
              <a:off x="2187623" y="1250065"/>
              <a:ext cx="3141079" cy="2239701"/>
            </a:xfrm>
            <a:custGeom>
              <a:avLst/>
              <a:gdLst/>
              <a:ahLst/>
              <a:cxnLst/>
              <a:rect l="0" t="0" r="0" b="0"/>
              <a:pathLst>
                <a:path w="3141079" h="2239701">
                  <a:moveTo>
                    <a:pt x="2424882" y="208344"/>
                  </a:moveTo>
                  <a:lnTo>
                    <a:pt x="1219682" y="208344"/>
                  </a:lnTo>
                  <a:lnTo>
                    <a:pt x="1339769" y="0"/>
                  </a:lnTo>
                  <a:lnTo>
                    <a:pt x="2540643" y="0"/>
                  </a:lnTo>
                  <a:lnTo>
                    <a:pt x="2900905" y="625032"/>
                  </a:lnTo>
                  <a:lnTo>
                    <a:pt x="2665056" y="625032"/>
                  </a:lnTo>
                  <a:close/>
                  <a:moveTo>
                    <a:pt x="983867" y="1041721"/>
                  </a:moveTo>
                  <a:lnTo>
                    <a:pt x="739332" y="1041721"/>
                  </a:lnTo>
                  <a:lnTo>
                    <a:pt x="1099595" y="416688"/>
                  </a:lnTo>
                  <a:lnTo>
                    <a:pt x="1344113" y="416688"/>
                  </a:lnTo>
                  <a:lnTo>
                    <a:pt x="983859" y="1041706"/>
                  </a:lnTo>
                  <a:close/>
                  <a:moveTo>
                    <a:pt x="3020992" y="833377"/>
                  </a:moveTo>
                  <a:lnTo>
                    <a:pt x="3141079" y="1041721"/>
                  </a:lnTo>
                  <a:lnTo>
                    <a:pt x="2900905" y="1458410"/>
                  </a:lnTo>
                  <a:lnTo>
                    <a:pt x="2665040" y="1458410"/>
                  </a:lnTo>
                  <a:lnTo>
                    <a:pt x="2905224" y="1041707"/>
                  </a:lnTo>
                  <a:lnTo>
                    <a:pt x="2785144" y="833377"/>
                  </a:lnTo>
                  <a:close/>
                  <a:moveTo>
                    <a:pt x="499190" y="2083443"/>
                  </a:moveTo>
                  <a:cubicBezTo>
                    <a:pt x="459003" y="2175421"/>
                    <a:pt x="367223" y="2239701"/>
                    <a:pt x="260430" y="2239701"/>
                  </a:cubicBezTo>
                  <a:cubicBezTo>
                    <a:pt x="116599" y="2239701"/>
                    <a:pt x="0" y="2123102"/>
                    <a:pt x="0" y="1979270"/>
                  </a:cubicBezTo>
                  <a:cubicBezTo>
                    <a:pt x="0" y="1835439"/>
                    <a:pt x="116599" y="1718840"/>
                    <a:pt x="260430" y="1718840"/>
                  </a:cubicBezTo>
                  <a:cubicBezTo>
                    <a:pt x="367210" y="1718840"/>
                    <a:pt x="458980" y="1783104"/>
                    <a:pt x="499175" y="1875064"/>
                  </a:cubicBezTo>
                  <a:lnTo>
                    <a:pt x="1219662" y="1875064"/>
                  </a:lnTo>
                  <a:lnTo>
                    <a:pt x="859420" y="1250065"/>
                  </a:lnTo>
                  <a:lnTo>
                    <a:pt x="1103954" y="1250065"/>
                  </a:lnTo>
                  <a:lnTo>
                    <a:pt x="1464200" y="1875070"/>
                  </a:lnTo>
                  <a:lnTo>
                    <a:pt x="2424882" y="1875070"/>
                  </a:lnTo>
                  <a:lnTo>
                    <a:pt x="2544953" y="1666754"/>
                  </a:lnTo>
                  <a:lnTo>
                    <a:pt x="2780817" y="1666754"/>
                  </a:lnTo>
                  <a:lnTo>
                    <a:pt x="2540643" y="2083443"/>
                  </a:lnTo>
                  <a:close/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FDF502A-8D91-4592-A0D7-D5E64ABA11C5}"/>
              </a:ext>
            </a:extLst>
          </p:cNvPr>
          <p:cNvGrpSpPr/>
          <p:nvPr/>
        </p:nvGrpSpPr>
        <p:grpSpPr>
          <a:xfrm>
            <a:off x="1425656" y="2124050"/>
            <a:ext cx="2905224" cy="1822984"/>
            <a:chOff x="2187623" y="1302151"/>
            <a:chExt cx="2905224" cy="182298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1C6CD9E-BD05-16E9-7C28-8DC0FAE5F8A8}"/>
                </a:ext>
              </a:extLst>
            </p:cNvPr>
            <p:cNvSpPr/>
            <p:nvPr/>
          </p:nvSpPr>
          <p:spPr>
            <a:xfrm>
              <a:off x="2187623" y="1302151"/>
              <a:ext cx="2905224" cy="1822984"/>
            </a:xfrm>
            <a:custGeom>
              <a:avLst/>
              <a:gdLst/>
              <a:ahLst/>
              <a:cxnLst/>
              <a:rect l="0" t="0" r="0" b="0"/>
              <a:pathLst>
                <a:path w="2905224" h="1822984">
                  <a:moveTo>
                    <a:pt x="499190" y="364602"/>
                  </a:moveTo>
                  <a:cubicBezTo>
                    <a:pt x="459003" y="456581"/>
                    <a:pt x="367223" y="520860"/>
                    <a:pt x="260430" y="520860"/>
                  </a:cubicBezTo>
                  <a:cubicBezTo>
                    <a:pt x="116599" y="520860"/>
                    <a:pt x="0" y="404261"/>
                    <a:pt x="0" y="260430"/>
                  </a:cubicBezTo>
                  <a:cubicBezTo>
                    <a:pt x="0" y="116599"/>
                    <a:pt x="116599" y="0"/>
                    <a:pt x="260430" y="0"/>
                  </a:cubicBezTo>
                  <a:cubicBezTo>
                    <a:pt x="367223" y="0"/>
                    <a:pt x="459003" y="64279"/>
                    <a:pt x="499190" y="156258"/>
                  </a:cubicBezTo>
                  <a:lnTo>
                    <a:pt x="2424882" y="156258"/>
                  </a:lnTo>
                  <a:lnTo>
                    <a:pt x="2665057" y="572946"/>
                  </a:lnTo>
                  <a:lnTo>
                    <a:pt x="2429233" y="572946"/>
                  </a:lnTo>
                  <a:lnTo>
                    <a:pt x="2309146" y="364602"/>
                  </a:lnTo>
                  <a:lnTo>
                    <a:pt x="1588622" y="364602"/>
                  </a:lnTo>
                  <a:lnTo>
                    <a:pt x="1228360" y="989635"/>
                  </a:lnTo>
                  <a:lnTo>
                    <a:pt x="983867" y="989635"/>
                  </a:lnTo>
                  <a:lnTo>
                    <a:pt x="983859" y="989620"/>
                  </a:lnTo>
                  <a:lnTo>
                    <a:pt x="1344113" y="364602"/>
                  </a:lnTo>
                  <a:close/>
                  <a:moveTo>
                    <a:pt x="2905224" y="989621"/>
                  </a:moveTo>
                  <a:lnTo>
                    <a:pt x="2665041" y="1406324"/>
                  </a:lnTo>
                  <a:lnTo>
                    <a:pt x="2429233" y="1406324"/>
                  </a:lnTo>
                  <a:lnTo>
                    <a:pt x="2669408" y="989635"/>
                  </a:lnTo>
                  <a:lnTo>
                    <a:pt x="2549321" y="781291"/>
                  </a:lnTo>
                  <a:lnTo>
                    <a:pt x="2785144" y="781291"/>
                  </a:lnTo>
                  <a:close/>
                  <a:moveTo>
                    <a:pt x="2424882" y="1822984"/>
                  </a:moveTo>
                  <a:lnTo>
                    <a:pt x="1464200" y="1822984"/>
                  </a:lnTo>
                  <a:lnTo>
                    <a:pt x="1103955" y="1197979"/>
                  </a:lnTo>
                  <a:lnTo>
                    <a:pt x="1348447" y="1197979"/>
                  </a:lnTo>
                  <a:lnTo>
                    <a:pt x="1588622" y="1614668"/>
                  </a:lnTo>
                  <a:lnTo>
                    <a:pt x="2544953" y="1614668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6DD7C2E5-0690-6CB1-86A7-D6D596E41AFA}"/>
                </a:ext>
              </a:extLst>
            </p:cNvPr>
            <p:cNvSpPr/>
            <p:nvPr/>
          </p:nvSpPr>
          <p:spPr>
            <a:xfrm>
              <a:off x="2187623" y="1302151"/>
              <a:ext cx="2905224" cy="1822984"/>
            </a:xfrm>
            <a:custGeom>
              <a:avLst/>
              <a:gdLst/>
              <a:ahLst/>
              <a:cxnLst/>
              <a:rect l="0" t="0" r="0" b="0"/>
              <a:pathLst>
                <a:path w="2905224" h="1822984">
                  <a:moveTo>
                    <a:pt x="499190" y="364602"/>
                  </a:moveTo>
                  <a:cubicBezTo>
                    <a:pt x="459003" y="456581"/>
                    <a:pt x="367223" y="520860"/>
                    <a:pt x="260430" y="520860"/>
                  </a:cubicBezTo>
                  <a:cubicBezTo>
                    <a:pt x="116599" y="520860"/>
                    <a:pt x="0" y="404261"/>
                    <a:pt x="0" y="260430"/>
                  </a:cubicBezTo>
                  <a:cubicBezTo>
                    <a:pt x="0" y="116599"/>
                    <a:pt x="116599" y="0"/>
                    <a:pt x="260430" y="0"/>
                  </a:cubicBezTo>
                  <a:cubicBezTo>
                    <a:pt x="367223" y="0"/>
                    <a:pt x="459003" y="64279"/>
                    <a:pt x="499190" y="156258"/>
                  </a:cubicBezTo>
                  <a:lnTo>
                    <a:pt x="2424882" y="156258"/>
                  </a:lnTo>
                  <a:lnTo>
                    <a:pt x="2665057" y="572946"/>
                  </a:lnTo>
                  <a:lnTo>
                    <a:pt x="2429233" y="572946"/>
                  </a:lnTo>
                  <a:lnTo>
                    <a:pt x="2309146" y="364602"/>
                  </a:lnTo>
                  <a:lnTo>
                    <a:pt x="1588622" y="364602"/>
                  </a:lnTo>
                  <a:lnTo>
                    <a:pt x="1228360" y="989635"/>
                  </a:lnTo>
                  <a:lnTo>
                    <a:pt x="983867" y="989635"/>
                  </a:lnTo>
                  <a:lnTo>
                    <a:pt x="983859" y="989620"/>
                  </a:lnTo>
                  <a:lnTo>
                    <a:pt x="1344113" y="364602"/>
                  </a:lnTo>
                  <a:close/>
                  <a:moveTo>
                    <a:pt x="2905224" y="989621"/>
                  </a:moveTo>
                  <a:lnTo>
                    <a:pt x="2665041" y="1406324"/>
                  </a:lnTo>
                  <a:lnTo>
                    <a:pt x="2429233" y="1406324"/>
                  </a:lnTo>
                  <a:lnTo>
                    <a:pt x="2669408" y="989635"/>
                  </a:lnTo>
                  <a:lnTo>
                    <a:pt x="2549321" y="781291"/>
                  </a:lnTo>
                  <a:lnTo>
                    <a:pt x="2785144" y="781291"/>
                  </a:lnTo>
                  <a:close/>
                  <a:moveTo>
                    <a:pt x="2424882" y="1822984"/>
                  </a:moveTo>
                  <a:lnTo>
                    <a:pt x="1464200" y="1822984"/>
                  </a:lnTo>
                  <a:lnTo>
                    <a:pt x="1103955" y="1197979"/>
                  </a:lnTo>
                  <a:lnTo>
                    <a:pt x="1348447" y="1197979"/>
                  </a:lnTo>
                  <a:lnTo>
                    <a:pt x="1588622" y="1614668"/>
                  </a:lnTo>
                  <a:lnTo>
                    <a:pt x="2544953" y="1614668"/>
                  </a:lnTo>
                  <a:close/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9DAFEB04-27B0-18A9-D98A-4A30B3EF6C5D}"/>
              </a:ext>
            </a:extLst>
          </p:cNvPr>
          <p:cNvGrpSpPr/>
          <p:nvPr/>
        </p:nvGrpSpPr>
        <p:grpSpPr>
          <a:xfrm>
            <a:off x="2654011" y="2488653"/>
            <a:ext cx="2625988" cy="1406324"/>
            <a:chOff x="3415978" y="1666754"/>
            <a:chExt cx="2625988" cy="1406324"/>
          </a:xfrm>
        </p:grpSpPr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AFC0492A-C6BE-BADE-764B-F39525ADE794}"/>
                </a:ext>
              </a:extLst>
            </p:cNvPr>
            <p:cNvSpPr/>
            <p:nvPr/>
          </p:nvSpPr>
          <p:spPr>
            <a:xfrm>
              <a:off x="3415978" y="1666754"/>
              <a:ext cx="2625988" cy="1406324"/>
            </a:xfrm>
            <a:custGeom>
              <a:avLst/>
              <a:gdLst/>
              <a:ahLst/>
              <a:cxnLst/>
              <a:rect l="0" t="0" r="0" b="0"/>
              <a:pathLst>
                <a:path w="2625988" h="1406324">
                  <a:moveTo>
                    <a:pt x="2365558" y="885463"/>
                  </a:moveTo>
                  <a:cubicBezTo>
                    <a:pt x="2509390" y="885463"/>
                    <a:pt x="2625988" y="1002062"/>
                    <a:pt x="2625988" y="1145893"/>
                  </a:cubicBezTo>
                  <a:cubicBezTo>
                    <a:pt x="2625988" y="1289725"/>
                    <a:pt x="2509390" y="1406324"/>
                    <a:pt x="2365558" y="1406324"/>
                  </a:cubicBezTo>
                  <a:cubicBezTo>
                    <a:pt x="2258765" y="1406324"/>
                    <a:pt x="2166986" y="1342044"/>
                    <a:pt x="2126798" y="1250065"/>
                  </a:cubicBezTo>
                  <a:lnTo>
                    <a:pt x="360262" y="1250065"/>
                  </a:lnTo>
                  <a:lnTo>
                    <a:pt x="120087" y="833377"/>
                  </a:lnTo>
                  <a:lnTo>
                    <a:pt x="355924" y="833377"/>
                  </a:lnTo>
                  <a:lnTo>
                    <a:pt x="476011" y="1041721"/>
                  </a:lnTo>
                  <a:lnTo>
                    <a:pt x="956361" y="1041721"/>
                  </a:lnTo>
                  <a:lnTo>
                    <a:pt x="1196536" y="625032"/>
                  </a:lnTo>
                  <a:lnTo>
                    <a:pt x="1076448" y="416688"/>
                  </a:lnTo>
                  <a:lnTo>
                    <a:pt x="1320961" y="416688"/>
                  </a:lnTo>
                  <a:lnTo>
                    <a:pt x="1441048" y="625032"/>
                  </a:lnTo>
                  <a:lnTo>
                    <a:pt x="1200873" y="1041721"/>
                  </a:lnTo>
                  <a:lnTo>
                    <a:pt x="2126798" y="1041721"/>
                  </a:lnTo>
                  <a:cubicBezTo>
                    <a:pt x="2166986" y="949742"/>
                    <a:pt x="2258765" y="885463"/>
                    <a:pt x="2365558" y="885463"/>
                  </a:cubicBezTo>
                  <a:close/>
                  <a:moveTo>
                    <a:pt x="360262" y="0"/>
                  </a:moveTo>
                  <a:lnTo>
                    <a:pt x="1080786" y="0"/>
                  </a:lnTo>
                  <a:lnTo>
                    <a:pt x="1200873" y="208344"/>
                  </a:lnTo>
                  <a:lnTo>
                    <a:pt x="476012" y="208344"/>
                  </a:lnTo>
                  <a:lnTo>
                    <a:pt x="235837" y="625032"/>
                  </a:lnTo>
                  <a:lnTo>
                    <a:pt x="0" y="625032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5C05A16B-0A54-85D5-C6AD-B87D3059B349}"/>
                </a:ext>
              </a:extLst>
            </p:cNvPr>
            <p:cNvSpPr/>
            <p:nvPr/>
          </p:nvSpPr>
          <p:spPr>
            <a:xfrm>
              <a:off x="3415978" y="1666754"/>
              <a:ext cx="2625988" cy="1406324"/>
            </a:xfrm>
            <a:custGeom>
              <a:avLst/>
              <a:gdLst/>
              <a:ahLst/>
              <a:cxnLst/>
              <a:rect l="0" t="0" r="0" b="0"/>
              <a:pathLst>
                <a:path w="2625988" h="1406324">
                  <a:moveTo>
                    <a:pt x="2365558" y="885463"/>
                  </a:moveTo>
                  <a:cubicBezTo>
                    <a:pt x="2509390" y="885463"/>
                    <a:pt x="2625988" y="1002062"/>
                    <a:pt x="2625988" y="1145893"/>
                  </a:cubicBezTo>
                  <a:cubicBezTo>
                    <a:pt x="2625988" y="1289725"/>
                    <a:pt x="2509390" y="1406324"/>
                    <a:pt x="2365558" y="1406324"/>
                  </a:cubicBezTo>
                  <a:cubicBezTo>
                    <a:pt x="2258765" y="1406324"/>
                    <a:pt x="2166986" y="1342044"/>
                    <a:pt x="2126798" y="1250065"/>
                  </a:cubicBezTo>
                  <a:lnTo>
                    <a:pt x="360262" y="1250065"/>
                  </a:lnTo>
                  <a:lnTo>
                    <a:pt x="120087" y="833377"/>
                  </a:lnTo>
                  <a:lnTo>
                    <a:pt x="355924" y="833377"/>
                  </a:lnTo>
                  <a:lnTo>
                    <a:pt x="476011" y="1041721"/>
                  </a:lnTo>
                  <a:lnTo>
                    <a:pt x="956361" y="1041721"/>
                  </a:lnTo>
                  <a:lnTo>
                    <a:pt x="1196536" y="625032"/>
                  </a:lnTo>
                  <a:lnTo>
                    <a:pt x="1076448" y="416688"/>
                  </a:lnTo>
                  <a:lnTo>
                    <a:pt x="1320961" y="416688"/>
                  </a:lnTo>
                  <a:lnTo>
                    <a:pt x="1441048" y="625032"/>
                  </a:lnTo>
                  <a:lnTo>
                    <a:pt x="1200873" y="1041721"/>
                  </a:lnTo>
                  <a:lnTo>
                    <a:pt x="2126798" y="1041721"/>
                  </a:lnTo>
                  <a:cubicBezTo>
                    <a:pt x="2166986" y="949742"/>
                    <a:pt x="2258765" y="885463"/>
                    <a:pt x="2365558" y="885463"/>
                  </a:cubicBezTo>
                  <a:close/>
                  <a:moveTo>
                    <a:pt x="360262" y="0"/>
                  </a:moveTo>
                  <a:lnTo>
                    <a:pt x="1080786" y="0"/>
                  </a:lnTo>
                  <a:lnTo>
                    <a:pt x="1200873" y="208344"/>
                  </a:lnTo>
                  <a:lnTo>
                    <a:pt x="476012" y="208344"/>
                  </a:lnTo>
                  <a:lnTo>
                    <a:pt x="235837" y="625032"/>
                  </a:lnTo>
                  <a:lnTo>
                    <a:pt x="0" y="625032"/>
                  </a:lnTo>
                  <a:close/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28D24D3-5B37-1D30-5B4A-59E6013D3403}"/>
              </a:ext>
            </a:extLst>
          </p:cNvPr>
          <p:cNvGrpSpPr/>
          <p:nvPr/>
        </p:nvGrpSpPr>
        <p:grpSpPr>
          <a:xfrm>
            <a:off x="2889848" y="2540739"/>
            <a:ext cx="2390152" cy="989635"/>
            <a:chOff x="3651815" y="1718840"/>
            <a:chExt cx="2390152" cy="989635"/>
          </a:xfrm>
        </p:grpSpPr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D0FE2D55-9A0A-1D03-2A5B-F6AB50227096}"/>
                </a:ext>
              </a:extLst>
            </p:cNvPr>
            <p:cNvSpPr/>
            <p:nvPr/>
          </p:nvSpPr>
          <p:spPr>
            <a:xfrm>
              <a:off x="3651815" y="1718840"/>
              <a:ext cx="2390152" cy="989635"/>
            </a:xfrm>
            <a:custGeom>
              <a:avLst/>
              <a:gdLst/>
              <a:ahLst/>
              <a:cxnLst/>
              <a:rect l="0" t="0" r="0" b="0"/>
              <a:pathLst>
                <a:path w="2390152" h="989635">
                  <a:moveTo>
                    <a:pt x="240174" y="156258"/>
                  </a:moveTo>
                  <a:lnTo>
                    <a:pt x="1890975" y="156258"/>
                  </a:lnTo>
                  <a:cubicBezTo>
                    <a:pt x="1931160" y="64279"/>
                    <a:pt x="2022938" y="0"/>
                    <a:pt x="2129730" y="0"/>
                  </a:cubicBezTo>
                  <a:cubicBezTo>
                    <a:pt x="2273557" y="0"/>
                    <a:pt x="2390152" y="116594"/>
                    <a:pt x="2390152" y="260421"/>
                  </a:cubicBezTo>
                  <a:cubicBezTo>
                    <a:pt x="2390152" y="404248"/>
                    <a:pt x="2273557" y="520843"/>
                    <a:pt x="2129730" y="520843"/>
                  </a:cubicBezTo>
                  <a:cubicBezTo>
                    <a:pt x="2022945" y="520843"/>
                    <a:pt x="1931171" y="456572"/>
                    <a:pt x="1890983" y="364602"/>
                  </a:cubicBezTo>
                  <a:lnTo>
                    <a:pt x="840611" y="364602"/>
                  </a:lnTo>
                  <a:lnTo>
                    <a:pt x="960699" y="572946"/>
                  </a:lnTo>
                  <a:lnTo>
                    <a:pt x="720524" y="989635"/>
                  </a:lnTo>
                  <a:lnTo>
                    <a:pt x="240174" y="989635"/>
                  </a:lnTo>
                  <a:lnTo>
                    <a:pt x="120087" y="781291"/>
                  </a:lnTo>
                  <a:lnTo>
                    <a:pt x="596090" y="781291"/>
                  </a:lnTo>
                  <a:lnTo>
                    <a:pt x="716178" y="572946"/>
                  </a:lnTo>
                  <a:lnTo>
                    <a:pt x="596090" y="364602"/>
                  </a:lnTo>
                  <a:lnTo>
                    <a:pt x="355915" y="364602"/>
                  </a:lnTo>
                  <a:lnTo>
                    <a:pt x="235828" y="572946"/>
                  </a:lnTo>
                  <a:lnTo>
                    <a:pt x="0" y="572946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id="{47641DF1-1BA2-360E-1142-7D73674EEF91}"/>
                </a:ext>
              </a:extLst>
            </p:cNvPr>
            <p:cNvSpPr/>
            <p:nvPr/>
          </p:nvSpPr>
          <p:spPr>
            <a:xfrm>
              <a:off x="3651815" y="1718840"/>
              <a:ext cx="2390152" cy="989635"/>
            </a:xfrm>
            <a:custGeom>
              <a:avLst/>
              <a:gdLst/>
              <a:ahLst/>
              <a:cxnLst/>
              <a:rect l="0" t="0" r="0" b="0"/>
              <a:pathLst>
                <a:path w="2390152" h="989635">
                  <a:moveTo>
                    <a:pt x="240174" y="156258"/>
                  </a:moveTo>
                  <a:lnTo>
                    <a:pt x="1890975" y="156258"/>
                  </a:lnTo>
                  <a:cubicBezTo>
                    <a:pt x="1931160" y="64279"/>
                    <a:pt x="2022938" y="0"/>
                    <a:pt x="2129730" y="0"/>
                  </a:cubicBezTo>
                  <a:cubicBezTo>
                    <a:pt x="2273557" y="0"/>
                    <a:pt x="2390152" y="116594"/>
                    <a:pt x="2390152" y="260421"/>
                  </a:cubicBezTo>
                  <a:cubicBezTo>
                    <a:pt x="2390152" y="404248"/>
                    <a:pt x="2273557" y="520843"/>
                    <a:pt x="2129730" y="520843"/>
                  </a:cubicBezTo>
                  <a:cubicBezTo>
                    <a:pt x="2022945" y="520843"/>
                    <a:pt x="1931171" y="456572"/>
                    <a:pt x="1890983" y="364602"/>
                  </a:cubicBezTo>
                  <a:lnTo>
                    <a:pt x="840611" y="364602"/>
                  </a:lnTo>
                  <a:lnTo>
                    <a:pt x="960699" y="572946"/>
                  </a:lnTo>
                  <a:lnTo>
                    <a:pt x="720524" y="989635"/>
                  </a:lnTo>
                  <a:lnTo>
                    <a:pt x="240174" y="989635"/>
                  </a:lnTo>
                  <a:lnTo>
                    <a:pt x="120087" y="781291"/>
                  </a:lnTo>
                  <a:lnTo>
                    <a:pt x="596090" y="781291"/>
                  </a:lnTo>
                  <a:lnTo>
                    <a:pt x="716178" y="572946"/>
                  </a:lnTo>
                  <a:lnTo>
                    <a:pt x="596090" y="364602"/>
                  </a:lnTo>
                  <a:lnTo>
                    <a:pt x="355915" y="364602"/>
                  </a:lnTo>
                  <a:lnTo>
                    <a:pt x="235828" y="572946"/>
                  </a:lnTo>
                  <a:lnTo>
                    <a:pt x="0" y="572946"/>
                  </a:lnTo>
                  <a:close/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2C828605-1494-64F6-84B5-390C656C41CC}"/>
              </a:ext>
            </a:extLst>
          </p:cNvPr>
          <p:cNvGrpSpPr/>
          <p:nvPr/>
        </p:nvGrpSpPr>
        <p:grpSpPr>
          <a:xfrm>
            <a:off x="1425648" y="2905342"/>
            <a:ext cx="2180378" cy="581627"/>
            <a:chOff x="2187615" y="2083443"/>
            <a:chExt cx="2180378" cy="581627"/>
          </a:xfrm>
        </p:grpSpPr>
        <p:sp>
          <p:nvSpPr>
            <p:cNvPr id="16" name="Rounded Rectangle 13">
              <a:extLst>
                <a:ext uri="{FF2B5EF4-FFF2-40B4-BE49-F238E27FC236}">
                  <a16:creationId xmlns:a16="http://schemas.microsoft.com/office/drawing/2014/main" id="{CF8F1E56-D6F1-6B20-82C1-1E212A5EEECE}"/>
                </a:ext>
              </a:extLst>
            </p:cNvPr>
            <p:cNvSpPr/>
            <p:nvPr/>
          </p:nvSpPr>
          <p:spPr>
            <a:xfrm>
              <a:off x="2187615" y="2083443"/>
              <a:ext cx="2180378" cy="581627"/>
            </a:xfrm>
            <a:custGeom>
              <a:avLst/>
              <a:gdLst/>
              <a:ahLst/>
              <a:cxnLst/>
              <a:rect l="0" t="0" r="0" b="0"/>
              <a:pathLst>
                <a:path w="2180378" h="581627">
                  <a:moveTo>
                    <a:pt x="2180378" y="208344"/>
                  </a:moveTo>
                  <a:lnTo>
                    <a:pt x="2060291" y="416688"/>
                  </a:lnTo>
                  <a:lnTo>
                    <a:pt x="502797" y="416688"/>
                  </a:lnTo>
                  <a:cubicBezTo>
                    <a:pt x="464710" y="513278"/>
                    <a:pt x="370552" y="581627"/>
                    <a:pt x="260430" y="581627"/>
                  </a:cubicBezTo>
                  <a:cubicBezTo>
                    <a:pt x="116599" y="581627"/>
                    <a:pt x="0" y="465028"/>
                    <a:pt x="0" y="321197"/>
                  </a:cubicBezTo>
                  <a:cubicBezTo>
                    <a:pt x="0" y="177366"/>
                    <a:pt x="116599" y="60767"/>
                    <a:pt x="260430" y="60767"/>
                  </a:cubicBezTo>
                  <a:cubicBezTo>
                    <a:pt x="363830" y="60767"/>
                    <a:pt x="453156" y="121027"/>
                    <a:pt x="495205" y="208344"/>
                  </a:cubicBezTo>
                  <a:lnTo>
                    <a:pt x="1700029" y="208344"/>
                  </a:lnTo>
                  <a:lnTo>
                    <a:pt x="1820116" y="0"/>
                  </a:lnTo>
                  <a:lnTo>
                    <a:pt x="2060291" y="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8A5D05CF-B6A5-ABD2-C66F-F15840D08587}"/>
                </a:ext>
              </a:extLst>
            </p:cNvPr>
            <p:cNvSpPr/>
            <p:nvPr/>
          </p:nvSpPr>
          <p:spPr>
            <a:xfrm>
              <a:off x="2187615" y="2083443"/>
              <a:ext cx="2180378" cy="581627"/>
            </a:xfrm>
            <a:custGeom>
              <a:avLst/>
              <a:gdLst/>
              <a:ahLst/>
              <a:cxnLst/>
              <a:rect l="0" t="0" r="0" b="0"/>
              <a:pathLst>
                <a:path w="2180378" h="581627">
                  <a:moveTo>
                    <a:pt x="2180378" y="208344"/>
                  </a:moveTo>
                  <a:lnTo>
                    <a:pt x="2060291" y="416688"/>
                  </a:lnTo>
                  <a:lnTo>
                    <a:pt x="502797" y="416688"/>
                  </a:lnTo>
                  <a:cubicBezTo>
                    <a:pt x="464710" y="513278"/>
                    <a:pt x="370552" y="581627"/>
                    <a:pt x="260430" y="581627"/>
                  </a:cubicBezTo>
                  <a:cubicBezTo>
                    <a:pt x="116599" y="581627"/>
                    <a:pt x="0" y="465028"/>
                    <a:pt x="0" y="321197"/>
                  </a:cubicBezTo>
                  <a:cubicBezTo>
                    <a:pt x="0" y="177366"/>
                    <a:pt x="116599" y="60767"/>
                    <a:pt x="260430" y="60767"/>
                  </a:cubicBezTo>
                  <a:cubicBezTo>
                    <a:pt x="363830" y="60767"/>
                    <a:pt x="453156" y="121027"/>
                    <a:pt x="495205" y="208344"/>
                  </a:cubicBezTo>
                  <a:lnTo>
                    <a:pt x="1700029" y="208344"/>
                  </a:lnTo>
                  <a:lnTo>
                    <a:pt x="1820116" y="0"/>
                  </a:lnTo>
                  <a:lnTo>
                    <a:pt x="2060291" y="0"/>
                  </a:lnTo>
                  <a:close/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79782D5-695A-F165-6169-7AA7E5185944}"/>
              </a:ext>
            </a:extLst>
          </p:cNvPr>
          <p:cNvSpPr txBox="1"/>
          <p:nvPr/>
        </p:nvSpPr>
        <p:spPr>
          <a:xfrm>
            <a:off x="19595" y="2297637"/>
            <a:ext cx="1333763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lang="en-US" altLang="zh-CN" sz="1400" b="0" dirty="0">
                <a:solidFill>
                  <a:schemeClr val="bg1"/>
                </a:solidFill>
                <a:latin typeface="Roboto"/>
              </a:rPr>
              <a:t>Payment Service</a:t>
            </a:r>
          </a:p>
          <a:p>
            <a:pPr algn="r"/>
            <a:endParaRPr sz="13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8621944-4D04-76F0-EF46-577C3383F0C0}"/>
              </a:ext>
            </a:extLst>
          </p:cNvPr>
          <p:cNvSpPr txBox="1"/>
          <p:nvPr/>
        </p:nvSpPr>
        <p:spPr>
          <a:xfrm>
            <a:off x="5401551" y="2714359"/>
            <a:ext cx="125835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Roboto"/>
              </a:rPr>
              <a:t>Product Service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F7B46C7C-0D0D-C8D5-933F-CACF241F257E}"/>
              </a:ext>
            </a:extLst>
          </p:cNvPr>
          <p:cNvSpPr txBox="1"/>
          <p:nvPr/>
        </p:nvSpPr>
        <p:spPr>
          <a:xfrm>
            <a:off x="238980" y="3141286"/>
            <a:ext cx="1150604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altLang="zh-CN" sz="1300" b="1" dirty="0">
                <a:solidFill>
                  <a:schemeClr val="bg1"/>
                </a:solidFill>
                <a:latin typeface="Roboto"/>
              </a:rPr>
              <a:t>User Service</a:t>
            </a:r>
          </a:p>
          <a:p>
            <a:pPr algn="r"/>
            <a:endParaRPr lang="zh-CN" altLang="en-US" sz="1300" b="1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5FB1D8D9-5753-0BF7-3FB9-E8DEE4F17249}"/>
              </a:ext>
            </a:extLst>
          </p:cNvPr>
          <p:cNvSpPr txBox="1"/>
          <p:nvPr/>
        </p:nvSpPr>
        <p:spPr>
          <a:xfrm>
            <a:off x="5401551" y="3547736"/>
            <a:ext cx="118141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en-US" altLang="zh-CN" sz="1400" b="0" dirty="0">
                <a:solidFill>
                  <a:schemeClr val="bg1"/>
                </a:solidFill>
                <a:latin typeface="Roboto"/>
              </a:rPr>
              <a:t>Search Service</a:t>
            </a: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6903159C-9AA6-DC3F-0FFE-F693BE6DC51E}"/>
              </a:ext>
            </a:extLst>
          </p:cNvPr>
          <p:cNvSpPr txBox="1"/>
          <p:nvPr/>
        </p:nvSpPr>
        <p:spPr>
          <a:xfrm>
            <a:off x="322121" y="3964425"/>
            <a:ext cx="1067600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lang="en-US" altLang="zh-CN" sz="1400" b="0" dirty="0">
                <a:solidFill>
                  <a:schemeClr val="bg1"/>
                </a:solidFill>
                <a:latin typeface="Roboto"/>
              </a:rPr>
              <a:t>Order Service</a:t>
            </a:r>
          </a:p>
        </p:txBody>
      </p:sp>
      <p:sp>
        <p:nvSpPr>
          <p:cNvPr id="23" name="TextBox 72">
            <a:extLst>
              <a:ext uri="{FF2B5EF4-FFF2-40B4-BE49-F238E27FC236}">
                <a16:creationId xmlns:a16="http://schemas.microsoft.com/office/drawing/2014/main" id="{B190BD27-035F-8DD9-60BC-1068EE51180E}"/>
              </a:ext>
            </a:extLst>
          </p:cNvPr>
          <p:cNvSpPr txBox="1"/>
          <p:nvPr/>
        </p:nvSpPr>
        <p:spPr>
          <a:xfrm>
            <a:off x="2024618" y="1425478"/>
            <a:ext cx="35072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chemeClr val="bg1"/>
                </a:solidFill>
                <a:latin typeface="Roboto"/>
              </a:rPr>
              <a:t>Online</a:t>
            </a:r>
            <a:r>
              <a:rPr lang="en-US" sz="1200" b="0" dirty="0">
                <a:solidFill>
                  <a:schemeClr val="bg1"/>
                </a:solidFill>
                <a:latin typeface="Roboto"/>
              </a:rPr>
              <a:t> </a:t>
            </a:r>
            <a:r>
              <a:rPr sz="1200" b="0" dirty="0">
                <a:solidFill>
                  <a:schemeClr val="bg1"/>
                </a:solidFill>
                <a:latin typeface="Roboto"/>
              </a:rPr>
              <a:t>Shopping</a:t>
            </a:r>
            <a:r>
              <a:rPr lang="en-US" sz="1200" b="0" dirty="0">
                <a:solidFill>
                  <a:schemeClr val="bg1"/>
                </a:solidFill>
                <a:latin typeface="Roboto"/>
              </a:rPr>
              <a:t>  </a:t>
            </a:r>
            <a:r>
              <a:rPr sz="1200" b="0" dirty="0">
                <a:solidFill>
                  <a:schemeClr val="bg1"/>
                </a:solidFill>
                <a:latin typeface="Roboto"/>
              </a:rPr>
              <a:t>Platform</a:t>
            </a: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A1605C37-BA37-4FE0-8ABB-1B134724AFAA}"/>
              </a:ext>
            </a:extLst>
          </p:cNvPr>
          <p:cNvGrpSpPr/>
          <p:nvPr/>
        </p:nvGrpSpPr>
        <p:grpSpPr>
          <a:xfrm>
            <a:off x="1827429" y="1161469"/>
            <a:ext cx="771036" cy="676973"/>
            <a:chOff x="2651539" y="2628900"/>
            <a:chExt cx="1097501" cy="1353946"/>
          </a:xfrm>
        </p:grpSpPr>
        <p:sp>
          <p:nvSpPr>
            <p:cNvPr id="25" name="Rounded Rectangle 1">
              <a:extLst>
                <a:ext uri="{FF2B5EF4-FFF2-40B4-BE49-F238E27FC236}">
                  <a16:creationId xmlns:a16="http://schemas.microsoft.com/office/drawing/2014/main" id="{7E2F2C6B-2083-E089-7ED5-136EC102E84E}"/>
                </a:ext>
              </a:extLst>
            </p:cNvPr>
            <p:cNvSpPr/>
            <p:nvPr/>
          </p:nvSpPr>
          <p:spPr>
            <a:xfrm>
              <a:off x="2651539" y="2656966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06E9B602-9C1A-224B-7DD8-02207501B6B2}"/>
                </a:ext>
              </a:extLst>
            </p:cNvPr>
            <p:cNvSpPr/>
            <p:nvPr/>
          </p:nvSpPr>
          <p:spPr>
            <a:xfrm>
              <a:off x="2651760" y="2628900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7" name="Rounded Rectangle 61">
            <a:extLst>
              <a:ext uri="{FF2B5EF4-FFF2-40B4-BE49-F238E27FC236}">
                <a16:creationId xmlns:a16="http://schemas.microsoft.com/office/drawing/2014/main" id="{63861B25-CA68-FE8E-58E9-028793169397}"/>
              </a:ext>
            </a:extLst>
          </p:cNvPr>
          <p:cNvSpPr/>
          <p:nvPr/>
        </p:nvSpPr>
        <p:spPr>
          <a:xfrm>
            <a:off x="2010652" y="1326368"/>
            <a:ext cx="356311" cy="361973"/>
          </a:xfrm>
          <a:custGeom>
            <a:avLst/>
            <a:gdLst/>
            <a:ahLst/>
            <a:cxnLst/>
            <a:rect l="0" t="0" r="0" b="0"/>
            <a:pathLst>
              <a:path w="356311" h="361973">
                <a:moveTo>
                  <a:pt x="0" y="0"/>
                </a:moveTo>
                <a:moveTo>
                  <a:pt x="149352" y="310591"/>
                </a:moveTo>
                <a:cubicBezTo>
                  <a:pt x="152479" y="312719"/>
                  <a:pt x="154350" y="316257"/>
                  <a:pt x="154350" y="320040"/>
                </a:cubicBezTo>
                <a:cubicBezTo>
                  <a:pt x="154350" y="323822"/>
                  <a:pt x="152479" y="327360"/>
                  <a:pt x="149352" y="329488"/>
                </a:cubicBezTo>
                <a:lnTo>
                  <a:pt x="103632" y="359968"/>
                </a:lnTo>
                <a:cubicBezTo>
                  <a:pt x="101757" y="361280"/>
                  <a:pt x="99519" y="361973"/>
                  <a:pt x="97231" y="361950"/>
                </a:cubicBezTo>
                <a:cubicBezTo>
                  <a:pt x="90952" y="361867"/>
                  <a:pt x="85883" y="356798"/>
                  <a:pt x="85801" y="350520"/>
                </a:cubicBezTo>
                <a:lnTo>
                  <a:pt x="85801" y="334060"/>
                </a:lnTo>
                <a:cubicBezTo>
                  <a:pt x="85776" y="332423"/>
                  <a:pt x="84746" y="330969"/>
                  <a:pt x="83210" y="330403"/>
                </a:cubicBezTo>
                <a:cubicBezTo>
                  <a:pt x="46072" y="317859"/>
                  <a:pt x="21060" y="283039"/>
                  <a:pt x="21031" y="243839"/>
                </a:cubicBezTo>
                <a:cubicBezTo>
                  <a:pt x="21031" y="235423"/>
                  <a:pt x="27854" y="228599"/>
                  <a:pt x="36271" y="228599"/>
                </a:cubicBezTo>
                <a:cubicBezTo>
                  <a:pt x="44688" y="228599"/>
                  <a:pt x="51511" y="235423"/>
                  <a:pt x="51511" y="243839"/>
                </a:cubicBezTo>
                <a:cubicBezTo>
                  <a:pt x="51541" y="264763"/>
                  <a:pt x="62299" y="284209"/>
                  <a:pt x="80010" y="295351"/>
                </a:cubicBezTo>
                <a:cubicBezTo>
                  <a:pt x="81177" y="296062"/>
                  <a:pt x="82637" y="296093"/>
                  <a:pt x="83834" y="295431"/>
                </a:cubicBezTo>
                <a:cubicBezTo>
                  <a:pt x="85031" y="294770"/>
                  <a:pt x="85781" y="293518"/>
                  <a:pt x="85801" y="292150"/>
                </a:cubicBezTo>
                <a:lnTo>
                  <a:pt x="85801" y="289559"/>
                </a:lnTo>
                <a:cubicBezTo>
                  <a:pt x="85845" y="285386"/>
                  <a:pt x="88161" y="281568"/>
                  <a:pt x="91842" y="279601"/>
                </a:cubicBezTo>
                <a:cubicBezTo>
                  <a:pt x="95523" y="277633"/>
                  <a:pt x="99984" y="277829"/>
                  <a:pt x="103479" y="280111"/>
                </a:cubicBezTo>
                <a:lnTo>
                  <a:pt x="149199" y="310591"/>
                </a:lnTo>
                <a:close/>
                <a:moveTo>
                  <a:pt x="0" y="0"/>
                </a:moveTo>
                <a:moveTo>
                  <a:pt x="222961" y="45110"/>
                </a:moveTo>
                <a:cubicBezTo>
                  <a:pt x="222945" y="41278"/>
                  <a:pt x="224903" y="37708"/>
                  <a:pt x="228142" y="35661"/>
                </a:cubicBezTo>
                <a:lnTo>
                  <a:pt x="273862" y="5181"/>
                </a:lnTo>
                <a:cubicBezTo>
                  <a:pt x="277466" y="2986"/>
                  <a:pt x="281994" y="2986"/>
                  <a:pt x="285597" y="5181"/>
                </a:cubicBezTo>
                <a:cubicBezTo>
                  <a:pt x="289272" y="7192"/>
                  <a:pt x="291552" y="11051"/>
                  <a:pt x="291541" y="15240"/>
                </a:cubicBezTo>
                <a:lnTo>
                  <a:pt x="291541" y="31699"/>
                </a:lnTo>
                <a:cubicBezTo>
                  <a:pt x="291565" y="33336"/>
                  <a:pt x="292595" y="34790"/>
                  <a:pt x="294131" y="35356"/>
                </a:cubicBezTo>
                <a:cubicBezTo>
                  <a:pt x="331270" y="47900"/>
                  <a:pt x="356281" y="82720"/>
                  <a:pt x="356311" y="121920"/>
                </a:cubicBezTo>
                <a:cubicBezTo>
                  <a:pt x="356311" y="130336"/>
                  <a:pt x="349488" y="137160"/>
                  <a:pt x="341071" y="137160"/>
                </a:cubicBezTo>
                <a:cubicBezTo>
                  <a:pt x="332654" y="137160"/>
                  <a:pt x="325831" y="130336"/>
                  <a:pt x="325831" y="121920"/>
                </a:cubicBezTo>
                <a:cubicBezTo>
                  <a:pt x="325801" y="100996"/>
                  <a:pt x="315042" y="81550"/>
                  <a:pt x="297332" y="70408"/>
                </a:cubicBezTo>
                <a:cubicBezTo>
                  <a:pt x="296164" y="69697"/>
                  <a:pt x="294704" y="69666"/>
                  <a:pt x="293507" y="70328"/>
                </a:cubicBezTo>
                <a:cubicBezTo>
                  <a:pt x="292311" y="70989"/>
                  <a:pt x="291560" y="72241"/>
                  <a:pt x="291541" y="73609"/>
                </a:cubicBezTo>
                <a:lnTo>
                  <a:pt x="291541" y="76200"/>
                </a:lnTo>
                <a:cubicBezTo>
                  <a:pt x="291646" y="80293"/>
                  <a:pt x="289553" y="84130"/>
                  <a:pt x="286054" y="86258"/>
                </a:cubicBezTo>
                <a:cubicBezTo>
                  <a:pt x="284358" y="87139"/>
                  <a:pt x="282479" y="87609"/>
                  <a:pt x="280568" y="87630"/>
                </a:cubicBezTo>
                <a:cubicBezTo>
                  <a:pt x="278352" y="87638"/>
                  <a:pt x="276181" y="87003"/>
                  <a:pt x="274319" y="85801"/>
                </a:cubicBezTo>
                <a:lnTo>
                  <a:pt x="228599" y="55321"/>
                </a:lnTo>
                <a:cubicBezTo>
                  <a:pt x="225042" y="53158"/>
                  <a:pt x="222896" y="49273"/>
                  <a:pt x="222961" y="45110"/>
                </a:cubicBezTo>
                <a:close/>
                <a:moveTo>
                  <a:pt x="96926" y="167640"/>
                </a:moveTo>
                <a:cubicBezTo>
                  <a:pt x="96926" y="159223"/>
                  <a:pt x="103749" y="152400"/>
                  <a:pt x="112166" y="152400"/>
                </a:cubicBezTo>
                <a:cubicBezTo>
                  <a:pt x="120583" y="152400"/>
                  <a:pt x="127406" y="159223"/>
                  <a:pt x="127406" y="167640"/>
                </a:cubicBezTo>
                <a:cubicBezTo>
                  <a:pt x="127406" y="176056"/>
                  <a:pt x="120583" y="182880"/>
                  <a:pt x="112166" y="182880"/>
                </a:cubicBezTo>
                <a:cubicBezTo>
                  <a:pt x="103749" y="182880"/>
                  <a:pt x="96926" y="176056"/>
                  <a:pt x="96926" y="167640"/>
                </a:cubicBezTo>
                <a:moveTo>
                  <a:pt x="35966" y="167640"/>
                </a:moveTo>
                <a:cubicBezTo>
                  <a:pt x="35966" y="159223"/>
                  <a:pt x="42789" y="152400"/>
                  <a:pt x="51206" y="152400"/>
                </a:cubicBezTo>
                <a:cubicBezTo>
                  <a:pt x="59623" y="152400"/>
                  <a:pt x="66446" y="159223"/>
                  <a:pt x="66446" y="167640"/>
                </a:cubicBezTo>
                <a:cubicBezTo>
                  <a:pt x="66446" y="176056"/>
                  <a:pt x="59623" y="182880"/>
                  <a:pt x="51206" y="182880"/>
                </a:cubicBezTo>
                <a:cubicBezTo>
                  <a:pt x="42789" y="182880"/>
                  <a:pt x="35966" y="176056"/>
                  <a:pt x="35966" y="167640"/>
                </a:cubicBezTo>
                <a:moveTo>
                  <a:pt x="161696" y="4419"/>
                </a:moveTo>
                <a:cubicBezTo>
                  <a:pt x="167669" y="6443"/>
                  <a:pt x="170874" y="12921"/>
                  <a:pt x="168859" y="18897"/>
                </a:cubicBezTo>
                <a:lnTo>
                  <a:pt x="130759" y="133197"/>
                </a:lnTo>
                <a:cubicBezTo>
                  <a:pt x="129191" y="137839"/>
                  <a:pt x="124838" y="140966"/>
                  <a:pt x="119938" y="140969"/>
                </a:cubicBezTo>
                <a:lnTo>
                  <a:pt x="43738" y="140969"/>
                </a:lnTo>
                <a:cubicBezTo>
                  <a:pt x="38716" y="140941"/>
                  <a:pt x="34285" y="137679"/>
                  <a:pt x="32766" y="132892"/>
                </a:cubicBezTo>
                <a:lnTo>
                  <a:pt x="9906" y="56692"/>
                </a:lnTo>
                <a:cubicBezTo>
                  <a:pt x="8872" y="53191"/>
                  <a:pt x="9549" y="49407"/>
                  <a:pt x="11734" y="46481"/>
                </a:cubicBezTo>
                <a:cubicBezTo>
                  <a:pt x="13877" y="43584"/>
                  <a:pt x="17275" y="41885"/>
                  <a:pt x="20878" y="41909"/>
                </a:cubicBezTo>
                <a:lnTo>
                  <a:pt x="134416" y="41909"/>
                </a:lnTo>
                <a:cubicBezTo>
                  <a:pt x="136012" y="41866"/>
                  <a:pt x="137411" y="40831"/>
                  <a:pt x="137921" y="39319"/>
                </a:cubicBezTo>
                <a:lnTo>
                  <a:pt x="147218" y="11582"/>
                </a:lnTo>
                <a:cubicBezTo>
                  <a:pt x="149242" y="5609"/>
                  <a:pt x="155720" y="2404"/>
                  <a:pt x="161696" y="4419"/>
                </a:cubicBezTo>
                <a:close/>
                <a:moveTo>
                  <a:pt x="325678" y="148590"/>
                </a:moveTo>
                <a:cubicBezTo>
                  <a:pt x="340373" y="148673"/>
                  <a:pt x="352265" y="160565"/>
                  <a:pt x="352348" y="175260"/>
                </a:cubicBezTo>
                <a:lnTo>
                  <a:pt x="352348" y="335280"/>
                </a:lnTo>
                <a:cubicBezTo>
                  <a:pt x="352864" y="349450"/>
                  <a:pt x="341828" y="361372"/>
                  <a:pt x="327660" y="361950"/>
                </a:cubicBezTo>
                <a:lnTo>
                  <a:pt x="247650" y="361950"/>
                </a:lnTo>
                <a:cubicBezTo>
                  <a:pt x="240817" y="361711"/>
                  <a:pt x="234360" y="358766"/>
                  <a:pt x="229700" y="353764"/>
                </a:cubicBezTo>
                <a:cubicBezTo>
                  <a:pt x="225041" y="348761"/>
                  <a:pt x="222561" y="342111"/>
                  <a:pt x="222808" y="335280"/>
                </a:cubicBezTo>
                <a:lnTo>
                  <a:pt x="222808" y="175260"/>
                </a:lnTo>
                <a:cubicBezTo>
                  <a:pt x="222892" y="160565"/>
                  <a:pt x="234784" y="148673"/>
                  <a:pt x="249478" y="148590"/>
                </a:cubicBezTo>
                <a:lnTo>
                  <a:pt x="325678" y="148590"/>
                </a:lnTo>
                <a:close/>
                <a:moveTo>
                  <a:pt x="287578" y="346710"/>
                </a:moveTo>
                <a:cubicBezTo>
                  <a:pt x="293857" y="346627"/>
                  <a:pt x="298926" y="341558"/>
                  <a:pt x="299008" y="335280"/>
                </a:cubicBezTo>
                <a:cubicBezTo>
                  <a:pt x="299008" y="328967"/>
                  <a:pt x="293891" y="323850"/>
                  <a:pt x="287578" y="323850"/>
                </a:cubicBezTo>
                <a:cubicBezTo>
                  <a:pt x="281266" y="323850"/>
                  <a:pt x="276148" y="328967"/>
                  <a:pt x="276148" y="335280"/>
                </a:cubicBezTo>
                <a:cubicBezTo>
                  <a:pt x="276148" y="341592"/>
                  <a:pt x="281266" y="346710"/>
                  <a:pt x="287578" y="346710"/>
                </a:cubicBezTo>
                <a:close/>
                <a:moveTo>
                  <a:pt x="245668" y="175260"/>
                </a:moveTo>
                <a:lnTo>
                  <a:pt x="245668" y="304800"/>
                </a:lnTo>
                <a:cubicBezTo>
                  <a:pt x="245668" y="306904"/>
                  <a:pt x="247374" y="308610"/>
                  <a:pt x="249478" y="308610"/>
                </a:cubicBezTo>
                <a:lnTo>
                  <a:pt x="325678" y="308610"/>
                </a:lnTo>
                <a:cubicBezTo>
                  <a:pt x="327782" y="308610"/>
                  <a:pt x="329488" y="306904"/>
                  <a:pt x="329488" y="304800"/>
                </a:cubicBezTo>
                <a:lnTo>
                  <a:pt x="329488" y="175260"/>
                </a:lnTo>
                <a:cubicBezTo>
                  <a:pt x="329488" y="173155"/>
                  <a:pt x="327782" y="171450"/>
                  <a:pt x="325678" y="171450"/>
                </a:cubicBezTo>
                <a:lnTo>
                  <a:pt x="249478" y="171450"/>
                </a:lnTo>
                <a:cubicBezTo>
                  <a:pt x="247374" y="171450"/>
                  <a:pt x="245668" y="173155"/>
                  <a:pt x="245668" y="175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8" name="Rounded Rectangle 66">
            <a:extLst>
              <a:ext uri="{FF2B5EF4-FFF2-40B4-BE49-F238E27FC236}">
                <a16:creationId xmlns:a16="http://schemas.microsoft.com/office/drawing/2014/main" id="{C4907FB8-6B63-5282-6082-D2E40CCB5E7F}"/>
              </a:ext>
            </a:extLst>
          </p:cNvPr>
          <p:cNvSpPr/>
          <p:nvPr/>
        </p:nvSpPr>
        <p:spPr>
          <a:xfrm>
            <a:off x="1590326" y="2276275"/>
            <a:ext cx="228869" cy="228600"/>
          </a:xfrm>
          <a:custGeom>
            <a:avLst/>
            <a:gdLst/>
            <a:ahLst/>
            <a:cxnLst/>
            <a:rect l="0" t="0" r="0" b="0"/>
            <a:pathLst>
              <a:path w="228869" h="228600">
                <a:moveTo>
                  <a:pt x="0" y="0"/>
                </a:moveTo>
                <a:moveTo>
                  <a:pt x="65436" y="129444"/>
                </a:moveTo>
                <a:lnTo>
                  <a:pt x="84486" y="158019"/>
                </a:lnTo>
                <a:cubicBezTo>
                  <a:pt x="85965" y="160207"/>
                  <a:pt x="86116" y="163032"/>
                  <a:pt x="84880" y="165365"/>
                </a:cubicBezTo>
                <a:cubicBezTo>
                  <a:pt x="83644" y="167698"/>
                  <a:pt x="81221" y="169159"/>
                  <a:pt x="78581" y="169163"/>
                </a:cubicBezTo>
                <a:lnTo>
                  <a:pt x="76962" y="169163"/>
                </a:lnTo>
                <a:cubicBezTo>
                  <a:pt x="76107" y="169176"/>
                  <a:pt x="75324" y="169645"/>
                  <a:pt x="74911" y="170393"/>
                </a:cubicBezTo>
                <a:cubicBezTo>
                  <a:pt x="74497" y="171141"/>
                  <a:pt x="74517" y="172053"/>
                  <a:pt x="74961" y="172783"/>
                </a:cubicBezTo>
                <a:cubicBezTo>
                  <a:pt x="81948" y="183815"/>
                  <a:pt x="94097" y="190501"/>
                  <a:pt x="107156" y="190499"/>
                </a:cubicBezTo>
                <a:cubicBezTo>
                  <a:pt x="112416" y="190499"/>
                  <a:pt x="116681" y="194764"/>
                  <a:pt x="116681" y="200024"/>
                </a:cubicBezTo>
                <a:cubicBezTo>
                  <a:pt x="116681" y="205285"/>
                  <a:pt x="112416" y="209549"/>
                  <a:pt x="107156" y="209549"/>
                </a:cubicBezTo>
                <a:cubicBezTo>
                  <a:pt x="82656" y="209531"/>
                  <a:pt x="60894" y="193899"/>
                  <a:pt x="53054" y="170687"/>
                </a:cubicBezTo>
                <a:cubicBezTo>
                  <a:pt x="52700" y="169727"/>
                  <a:pt x="51791" y="169084"/>
                  <a:pt x="50768" y="169068"/>
                </a:cubicBezTo>
                <a:lnTo>
                  <a:pt x="40481" y="169068"/>
                </a:lnTo>
                <a:cubicBezTo>
                  <a:pt x="36557" y="169017"/>
                  <a:pt x="33388" y="165848"/>
                  <a:pt x="33337" y="161924"/>
                </a:cubicBezTo>
                <a:cubicBezTo>
                  <a:pt x="33323" y="160494"/>
                  <a:pt x="33755" y="159096"/>
                  <a:pt x="34575" y="157924"/>
                </a:cubicBezTo>
                <a:lnTo>
                  <a:pt x="53625" y="129349"/>
                </a:lnTo>
                <a:cubicBezTo>
                  <a:pt x="54956" y="127395"/>
                  <a:pt x="57167" y="126225"/>
                  <a:pt x="59531" y="126225"/>
                </a:cubicBezTo>
                <a:cubicBezTo>
                  <a:pt x="61895" y="126225"/>
                  <a:pt x="64106" y="127395"/>
                  <a:pt x="65436" y="129349"/>
                </a:cubicBezTo>
                <a:close/>
                <a:moveTo>
                  <a:pt x="228600" y="111918"/>
                </a:moveTo>
                <a:lnTo>
                  <a:pt x="228600" y="211931"/>
                </a:lnTo>
                <a:cubicBezTo>
                  <a:pt x="228869" y="220768"/>
                  <a:pt x="222001" y="228188"/>
                  <a:pt x="213169" y="228600"/>
                </a:cubicBezTo>
                <a:lnTo>
                  <a:pt x="163067" y="228600"/>
                </a:lnTo>
                <a:cubicBezTo>
                  <a:pt x="154236" y="228188"/>
                  <a:pt x="147367" y="220768"/>
                  <a:pt x="147637" y="211931"/>
                </a:cubicBezTo>
                <a:lnTo>
                  <a:pt x="147637" y="111918"/>
                </a:lnTo>
                <a:cubicBezTo>
                  <a:pt x="147689" y="102734"/>
                  <a:pt x="155121" y="95302"/>
                  <a:pt x="164306" y="95250"/>
                </a:cubicBezTo>
                <a:lnTo>
                  <a:pt x="211931" y="95250"/>
                </a:lnTo>
                <a:cubicBezTo>
                  <a:pt x="221115" y="95302"/>
                  <a:pt x="228547" y="102734"/>
                  <a:pt x="228599" y="111918"/>
                </a:cubicBezTo>
                <a:close/>
                <a:moveTo>
                  <a:pt x="161925" y="111918"/>
                </a:moveTo>
                <a:lnTo>
                  <a:pt x="161925" y="192881"/>
                </a:lnTo>
                <a:cubicBezTo>
                  <a:pt x="161925" y="194196"/>
                  <a:pt x="162991" y="195262"/>
                  <a:pt x="164306" y="195262"/>
                </a:cubicBezTo>
                <a:lnTo>
                  <a:pt x="211931" y="195262"/>
                </a:lnTo>
                <a:cubicBezTo>
                  <a:pt x="213246" y="195262"/>
                  <a:pt x="214312" y="194196"/>
                  <a:pt x="214312" y="192881"/>
                </a:cubicBezTo>
                <a:lnTo>
                  <a:pt x="214312" y="111918"/>
                </a:lnTo>
                <a:cubicBezTo>
                  <a:pt x="214312" y="110603"/>
                  <a:pt x="213246" y="109537"/>
                  <a:pt x="211931" y="109537"/>
                </a:cubicBezTo>
                <a:lnTo>
                  <a:pt x="164306" y="109537"/>
                </a:lnTo>
                <a:cubicBezTo>
                  <a:pt x="162991" y="109537"/>
                  <a:pt x="161925" y="110603"/>
                  <a:pt x="161925" y="111918"/>
                </a:cubicBezTo>
                <a:close/>
                <a:moveTo>
                  <a:pt x="128587" y="83343"/>
                </a:moveTo>
                <a:cubicBezTo>
                  <a:pt x="128535" y="92527"/>
                  <a:pt x="121102" y="99960"/>
                  <a:pt x="111918" y="100012"/>
                </a:cubicBezTo>
                <a:lnTo>
                  <a:pt x="16668" y="100012"/>
                </a:lnTo>
                <a:cubicBezTo>
                  <a:pt x="7484" y="99960"/>
                  <a:pt x="52" y="92527"/>
                  <a:pt x="0" y="83343"/>
                </a:cubicBezTo>
                <a:lnTo>
                  <a:pt x="0" y="16668"/>
                </a:lnTo>
                <a:cubicBezTo>
                  <a:pt x="52" y="7484"/>
                  <a:pt x="7484" y="52"/>
                  <a:pt x="16668" y="0"/>
                </a:cubicBezTo>
                <a:lnTo>
                  <a:pt x="111918" y="0"/>
                </a:lnTo>
                <a:cubicBezTo>
                  <a:pt x="121102" y="52"/>
                  <a:pt x="128535" y="7484"/>
                  <a:pt x="128587" y="16668"/>
                </a:cubicBezTo>
                <a:close/>
                <a:moveTo>
                  <a:pt x="114300" y="83343"/>
                </a:moveTo>
                <a:lnTo>
                  <a:pt x="114300" y="54768"/>
                </a:lnTo>
                <a:cubicBezTo>
                  <a:pt x="114300" y="53453"/>
                  <a:pt x="113233" y="52387"/>
                  <a:pt x="111918" y="52387"/>
                </a:cubicBezTo>
                <a:lnTo>
                  <a:pt x="16668" y="52387"/>
                </a:lnTo>
                <a:cubicBezTo>
                  <a:pt x="15353" y="52387"/>
                  <a:pt x="14287" y="53453"/>
                  <a:pt x="14287" y="54768"/>
                </a:cubicBezTo>
                <a:lnTo>
                  <a:pt x="14287" y="83343"/>
                </a:lnTo>
                <a:cubicBezTo>
                  <a:pt x="14287" y="84658"/>
                  <a:pt x="15353" y="85725"/>
                  <a:pt x="16668" y="85725"/>
                </a:cubicBezTo>
                <a:lnTo>
                  <a:pt x="111918" y="85725"/>
                </a:lnTo>
                <a:cubicBezTo>
                  <a:pt x="113233" y="85725"/>
                  <a:pt x="114300" y="84658"/>
                  <a:pt x="114300" y="83343"/>
                </a:cubicBezTo>
                <a:close/>
                <a:moveTo>
                  <a:pt x="14287" y="16668"/>
                </a:moveTo>
                <a:lnTo>
                  <a:pt x="14287" y="26193"/>
                </a:lnTo>
                <a:cubicBezTo>
                  <a:pt x="14287" y="27508"/>
                  <a:pt x="15353" y="28575"/>
                  <a:pt x="16668" y="28575"/>
                </a:cubicBezTo>
                <a:lnTo>
                  <a:pt x="111918" y="28575"/>
                </a:lnTo>
                <a:cubicBezTo>
                  <a:pt x="113233" y="28575"/>
                  <a:pt x="114300" y="27508"/>
                  <a:pt x="114300" y="26193"/>
                </a:cubicBezTo>
                <a:lnTo>
                  <a:pt x="114300" y="16668"/>
                </a:lnTo>
                <a:cubicBezTo>
                  <a:pt x="114300" y="15353"/>
                  <a:pt x="113233" y="14287"/>
                  <a:pt x="111918" y="14287"/>
                </a:cubicBezTo>
                <a:lnTo>
                  <a:pt x="16668" y="14287"/>
                </a:lnTo>
                <a:cubicBezTo>
                  <a:pt x="15353" y="14287"/>
                  <a:pt x="14287" y="15353"/>
                  <a:pt x="14287" y="16668"/>
                </a:cubicBezTo>
                <a:close/>
                <a:moveTo>
                  <a:pt x="92868" y="76200"/>
                </a:moveTo>
                <a:lnTo>
                  <a:pt x="80962" y="76200"/>
                </a:lnTo>
                <a:cubicBezTo>
                  <a:pt x="77017" y="76200"/>
                  <a:pt x="73818" y="73001"/>
                  <a:pt x="73818" y="69056"/>
                </a:cubicBezTo>
                <a:cubicBezTo>
                  <a:pt x="73818" y="65110"/>
                  <a:pt x="77017" y="61912"/>
                  <a:pt x="80962" y="61912"/>
                </a:cubicBezTo>
                <a:lnTo>
                  <a:pt x="92868" y="61912"/>
                </a:lnTo>
                <a:cubicBezTo>
                  <a:pt x="96792" y="61963"/>
                  <a:pt x="99961" y="65132"/>
                  <a:pt x="100012" y="69056"/>
                </a:cubicBezTo>
                <a:cubicBezTo>
                  <a:pt x="99961" y="72980"/>
                  <a:pt x="96792" y="76148"/>
                  <a:pt x="92868" y="762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9005A937-C667-194E-F72B-4229EF25A7FC}"/>
              </a:ext>
            </a:extLst>
          </p:cNvPr>
          <p:cNvSpPr/>
          <p:nvPr/>
        </p:nvSpPr>
        <p:spPr>
          <a:xfrm>
            <a:off x="1587704" y="3142613"/>
            <a:ext cx="230064" cy="228241"/>
          </a:xfrm>
          <a:custGeom>
            <a:avLst/>
            <a:gdLst/>
            <a:ahLst/>
            <a:cxnLst/>
            <a:rect l="0" t="0" r="0" b="0"/>
            <a:pathLst>
              <a:path w="230064" h="228241">
                <a:moveTo>
                  <a:pt x="104013" y="160781"/>
                </a:moveTo>
                <a:cubicBezTo>
                  <a:pt x="103714" y="161465"/>
                  <a:pt x="103044" y="161912"/>
                  <a:pt x="102298" y="161924"/>
                </a:cubicBezTo>
                <a:lnTo>
                  <a:pt x="4762" y="161924"/>
                </a:lnTo>
                <a:cubicBezTo>
                  <a:pt x="2132" y="161924"/>
                  <a:pt x="0" y="159792"/>
                  <a:pt x="0" y="157162"/>
                </a:cubicBezTo>
                <a:cubicBezTo>
                  <a:pt x="175" y="145689"/>
                  <a:pt x="2602" y="134362"/>
                  <a:pt x="7143" y="123824"/>
                </a:cubicBezTo>
                <a:cubicBezTo>
                  <a:pt x="12287" y="113156"/>
                  <a:pt x="29051" y="106965"/>
                  <a:pt x="52387" y="98393"/>
                </a:cubicBezTo>
                <a:lnTo>
                  <a:pt x="58388" y="96202"/>
                </a:lnTo>
                <a:cubicBezTo>
                  <a:pt x="59112" y="95370"/>
                  <a:pt x="59576" y="94343"/>
                  <a:pt x="59721" y="93249"/>
                </a:cubicBezTo>
                <a:cubicBezTo>
                  <a:pt x="60645" y="89069"/>
                  <a:pt x="60381" y="84714"/>
                  <a:pt x="58959" y="80676"/>
                </a:cubicBezTo>
                <a:cubicBezTo>
                  <a:pt x="48793" y="69578"/>
                  <a:pt x="43778" y="54707"/>
                  <a:pt x="45148" y="39719"/>
                </a:cubicBezTo>
                <a:cubicBezTo>
                  <a:pt x="44304" y="29624"/>
                  <a:pt x="47673" y="19630"/>
                  <a:pt x="54457" y="12106"/>
                </a:cubicBezTo>
                <a:cubicBezTo>
                  <a:pt x="61241" y="4583"/>
                  <a:pt x="70834" y="201"/>
                  <a:pt x="80962" y="0"/>
                </a:cubicBezTo>
                <a:cubicBezTo>
                  <a:pt x="101727" y="0"/>
                  <a:pt x="116681" y="16763"/>
                  <a:pt x="116681" y="39719"/>
                </a:cubicBezTo>
                <a:cubicBezTo>
                  <a:pt x="118068" y="54784"/>
                  <a:pt x="113016" y="69732"/>
                  <a:pt x="102774" y="80867"/>
                </a:cubicBezTo>
                <a:cubicBezTo>
                  <a:pt x="101529" y="84878"/>
                  <a:pt x="101332" y="89141"/>
                  <a:pt x="102203" y="93249"/>
                </a:cubicBezTo>
                <a:cubicBezTo>
                  <a:pt x="102348" y="94343"/>
                  <a:pt x="102812" y="95370"/>
                  <a:pt x="103536" y="96202"/>
                </a:cubicBezTo>
                <a:lnTo>
                  <a:pt x="109537" y="98393"/>
                </a:lnTo>
                <a:lnTo>
                  <a:pt x="120396" y="102393"/>
                </a:lnTo>
                <a:cubicBezTo>
                  <a:pt x="121386" y="102802"/>
                  <a:pt x="122001" y="103802"/>
                  <a:pt x="121920" y="104870"/>
                </a:cubicBezTo>
                <a:cubicBezTo>
                  <a:pt x="121846" y="105925"/>
                  <a:pt x="121058" y="106792"/>
                  <a:pt x="120015" y="106965"/>
                </a:cubicBezTo>
                <a:cubicBezTo>
                  <a:pt x="109016" y="109308"/>
                  <a:pt x="100126" y="117381"/>
                  <a:pt x="96736" y="128103"/>
                </a:cubicBezTo>
                <a:cubicBezTo>
                  <a:pt x="93346" y="138825"/>
                  <a:pt x="95979" y="150541"/>
                  <a:pt x="103632" y="158781"/>
                </a:cubicBezTo>
                <a:cubicBezTo>
                  <a:pt x="104134" y="159319"/>
                  <a:pt x="104282" y="160097"/>
                  <a:pt x="104013" y="160781"/>
                </a:cubicBezTo>
                <a:close/>
                <a:moveTo>
                  <a:pt x="154781" y="162210"/>
                </a:moveTo>
                <a:cubicBezTo>
                  <a:pt x="154781" y="154320"/>
                  <a:pt x="161178" y="147923"/>
                  <a:pt x="169068" y="147923"/>
                </a:cubicBezTo>
                <a:cubicBezTo>
                  <a:pt x="176959" y="147923"/>
                  <a:pt x="183356" y="154320"/>
                  <a:pt x="183356" y="162210"/>
                </a:cubicBezTo>
                <a:cubicBezTo>
                  <a:pt x="183356" y="170101"/>
                  <a:pt x="176959" y="176498"/>
                  <a:pt x="169068" y="176498"/>
                </a:cubicBezTo>
                <a:cubicBezTo>
                  <a:pt x="161178" y="176498"/>
                  <a:pt x="154781" y="170101"/>
                  <a:pt x="154781" y="162210"/>
                </a:cubicBezTo>
                <a:moveTo>
                  <a:pt x="214503" y="158972"/>
                </a:moveTo>
                <a:cubicBezTo>
                  <a:pt x="212977" y="160645"/>
                  <a:pt x="212977" y="163204"/>
                  <a:pt x="214503" y="164877"/>
                </a:cubicBezTo>
                <a:lnTo>
                  <a:pt x="224028" y="175069"/>
                </a:lnTo>
                <a:cubicBezTo>
                  <a:pt x="229139" y="180539"/>
                  <a:pt x="230031" y="188724"/>
                  <a:pt x="226218" y="195167"/>
                </a:cubicBezTo>
                <a:cubicBezTo>
                  <a:pt x="222605" y="201684"/>
                  <a:pt x="215067" y="204964"/>
                  <a:pt x="207835" y="203168"/>
                </a:cubicBezTo>
                <a:lnTo>
                  <a:pt x="194310" y="200024"/>
                </a:lnTo>
                <a:cubicBezTo>
                  <a:pt x="192120" y="199577"/>
                  <a:pt x="189945" y="200850"/>
                  <a:pt x="189261" y="202977"/>
                </a:cubicBezTo>
                <a:lnTo>
                  <a:pt x="185261" y="216312"/>
                </a:lnTo>
                <a:cubicBezTo>
                  <a:pt x="183059" y="223406"/>
                  <a:pt x="176496" y="228241"/>
                  <a:pt x="169068" y="228241"/>
                </a:cubicBezTo>
                <a:cubicBezTo>
                  <a:pt x="161641" y="228241"/>
                  <a:pt x="155078" y="223406"/>
                  <a:pt x="152876" y="216312"/>
                </a:cubicBezTo>
                <a:lnTo>
                  <a:pt x="148875" y="202977"/>
                </a:lnTo>
                <a:cubicBezTo>
                  <a:pt x="148152" y="200836"/>
                  <a:pt x="145946" y="199569"/>
                  <a:pt x="143732" y="200024"/>
                </a:cubicBezTo>
                <a:lnTo>
                  <a:pt x="130302" y="203739"/>
                </a:lnTo>
                <a:cubicBezTo>
                  <a:pt x="123070" y="205536"/>
                  <a:pt x="115532" y="202255"/>
                  <a:pt x="111918" y="195738"/>
                </a:cubicBezTo>
                <a:cubicBezTo>
                  <a:pt x="108039" y="189310"/>
                  <a:pt x="108936" y="181082"/>
                  <a:pt x="114109" y="175640"/>
                </a:cubicBezTo>
                <a:lnTo>
                  <a:pt x="123634" y="165449"/>
                </a:lnTo>
                <a:cubicBezTo>
                  <a:pt x="125160" y="163776"/>
                  <a:pt x="125160" y="161216"/>
                  <a:pt x="123634" y="159543"/>
                </a:cubicBezTo>
                <a:lnTo>
                  <a:pt x="114109" y="149351"/>
                </a:lnTo>
                <a:cubicBezTo>
                  <a:pt x="108535" y="143981"/>
                  <a:pt x="107306" y="135518"/>
                  <a:pt x="111122" y="128784"/>
                </a:cubicBezTo>
                <a:cubicBezTo>
                  <a:pt x="114938" y="122050"/>
                  <a:pt x="122830" y="118755"/>
                  <a:pt x="130302" y="120776"/>
                </a:cubicBezTo>
                <a:lnTo>
                  <a:pt x="143732" y="123920"/>
                </a:lnTo>
                <a:cubicBezTo>
                  <a:pt x="145946" y="124375"/>
                  <a:pt x="148152" y="123109"/>
                  <a:pt x="148875" y="120967"/>
                </a:cubicBezTo>
                <a:lnTo>
                  <a:pt x="152876" y="107632"/>
                </a:lnTo>
                <a:cubicBezTo>
                  <a:pt x="154965" y="100426"/>
                  <a:pt x="161565" y="95467"/>
                  <a:pt x="169068" y="95467"/>
                </a:cubicBezTo>
                <a:cubicBezTo>
                  <a:pt x="176571" y="95467"/>
                  <a:pt x="183172" y="100426"/>
                  <a:pt x="185261" y="107632"/>
                </a:cubicBezTo>
                <a:lnTo>
                  <a:pt x="189261" y="120872"/>
                </a:lnTo>
                <a:cubicBezTo>
                  <a:pt x="189945" y="122999"/>
                  <a:pt x="192120" y="124272"/>
                  <a:pt x="194310" y="123825"/>
                </a:cubicBezTo>
                <a:lnTo>
                  <a:pt x="207835" y="120967"/>
                </a:lnTo>
                <a:cubicBezTo>
                  <a:pt x="215064" y="119205"/>
                  <a:pt x="222581" y="122477"/>
                  <a:pt x="226218" y="128968"/>
                </a:cubicBezTo>
                <a:cubicBezTo>
                  <a:pt x="230064" y="135403"/>
                  <a:pt x="229170" y="143610"/>
                  <a:pt x="224028" y="149066"/>
                </a:cubicBezTo>
                <a:close/>
                <a:moveTo>
                  <a:pt x="197643" y="161924"/>
                </a:moveTo>
                <a:cubicBezTo>
                  <a:pt x="197643" y="146143"/>
                  <a:pt x="184850" y="133349"/>
                  <a:pt x="169068" y="133349"/>
                </a:cubicBezTo>
                <a:cubicBezTo>
                  <a:pt x="153287" y="133349"/>
                  <a:pt x="140493" y="146143"/>
                  <a:pt x="140493" y="161924"/>
                </a:cubicBezTo>
                <a:cubicBezTo>
                  <a:pt x="140493" y="177706"/>
                  <a:pt x="153287" y="190499"/>
                  <a:pt x="169068" y="190499"/>
                </a:cubicBezTo>
                <a:cubicBezTo>
                  <a:pt x="184850" y="190499"/>
                  <a:pt x="197643" y="177706"/>
                  <a:pt x="197643" y="161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0" name="Rounded Rectangle 65">
            <a:extLst>
              <a:ext uri="{FF2B5EF4-FFF2-40B4-BE49-F238E27FC236}">
                <a16:creationId xmlns:a16="http://schemas.microsoft.com/office/drawing/2014/main" id="{89ACBE14-C14A-C6C1-7190-D06D94A3CDD8}"/>
              </a:ext>
            </a:extLst>
          </p:cNvPr>
          <p:cNvSpPr/>
          <p:nvPr/>
        </p:nvSpPr>
        <p:spPr>
          <a:xfrm>
            <a:off x="1580221" y="3919804"/>
            <a:ext cx="219926" cy="227979"/>
          </a:xfrm>
          <a:custGeom>
            <a:avLst/>
            <a:gdLst/>
            <a:ahLst/>
            <a:cxnLst/>
            <a:rect l="0" t="0" r="0" b="0"/>
            <a:pathLst>
              <a:path w="219926" h="227979">
                <a:moveTo>
                  <a:pt x="106618" y="421"/>
                </a:moveTo>
                <a:cubicBezTo>
                  <a:pt x="107346" y="3"/>
                  <a:pt x="108239" y="0"/>
                  <a:pt x="108971" y="411"/>
                </a:cubicBezTo>
                <a:lnTo>
                  <a:pt x="146337" y="21528"/>
                </a:lnTo>
                <a:cubicBezTo>
                  <a:pt x="147081" y="21949"/>
                  <a:pt x="147542" y="22735"/>
                  <a:pt x="147546" y="23589"/>
                </a:cubicBezTo>
                <a:cubicBezTo>
                  <a:pt x="147550" y="24443"/>
                  <a:pt x="147096" y="25234"/>
                  <a:pt x="146356" y="25662"/>
                </a:cubicBezTo>
                <a:lnTo>
                  <a:pt x="108990" y="47160"/>
                </a:lnTo>
                <a:cubicBezTo>
                  <a:pt x="108249" y="47586"/>
                  <a:pt x="107336" y="47582"/>
                  <a:pt x="106599" y="47150"/>
                </a:cubicBezTo>
                <a:lnTo>
                  <a:pt x="69785" y="25652"/>
                </a:lnTo>
                <a:cubicBezTo>
                  <a:pt x="69055" y="25222"/>
                  <a:pt x="68608" y="24437"/>
                  <a:pt x="68612" y="23589"/>
                </a:cubicBezTo>
                <a:cubicBezTo>
                  <a:pt x="68616" y="22742"/>
                  <a:pt x="69070" y="21961"/>
                  <a:pt x="69804" y="21537"/>
                </a:cubicBezTo>
                <a:lnTo>
                  <a:pt x="106618" y="411"/>
                </a:lnTo>
                <a:close/>
                <a:moveTo>
                  <a:pt x="100617" y="104834"/>
                </a:moveTo>
                <a:cubicBezTo>
                  <a:pt x="100604" y="105712"/>
                  <a:pt x="100108" y="106512"/>
                  <a:pt x="99327" y="106915"/>
                </a:cubicBezTo>
                <a:cubicBezTo>
                  <a:pt x="98546" y="107317"/>
                  <a:pt x="97607" y="107257"/>
                  <a:pt x="96883" y="106758"/>
                </a:cubicBezTo>
                <a:lnTo>
                  <a:pt x="60136" y="81288"/>
                </a:lnTo>
                <a:cubicBezTo>
                  <a:pt x="59498" y="80850"/>
                  <a:pt x="59117" y="80116"/>
                  <a:pt x="59117" y="79335"/>
                </a:cubicBezTo>
                <a:lnTo>
                  <a:pt x="59117" y="40187"/>
                </a:lnTo>
                <a:cubicBezTo>
                  <a:pt x="59120" y="39336"/>
                  <a:pt x="59577" y="38552"/>
                  <a:pt x="60316" y="38129"/>
                </a:cubicBezTo>
                <a:cubicBezTo>
                  <a:pt x="61055" y="37706"/>
                  <a:pt x="61963" y="37710"/>
                  <a:pt x="62698" y="38139"/>
                </a:cubicBezTo>
                <a:lnTo>
                  <a:pt x="99446" y="59771"/>
                </a:lnTo>
                <a:cubicBezTo>
                  <a:pt x="100165" y="60195"/>
                  <a:pt x="100609" y="60965"/>
                  <a:pt x="100617" y="61800"/>
                </a:cubicBezTo>
                <a:lnTo>
                  <a:pt x="100617" y="61857"/>
                </a:lnTo>
                <a:close/>
                <a:moveTo>
                  <a:pt x="114905" y="104957"/>
                </a:moveTo>
                <a:lnTo>
                  <a:pt x="114905" y="104881"/>
                </a:lnTo>
                <a:lnTo>
                  <a:pt x="114905" y="104805"/>
                </a:lnTo>
                <a:lnTo>
                  <a:pt x="114905" y="61828"/>
                </a:lnTo>
                <a:cubicBezTo>
                  <a:pt x="114916" y="60989"/>
                  <a:pt x="115369" y="60219"/>
                  <a:pt x="116095" y="59799"/>
                </a:cubicBezTo>
                <a:lnTo>
                  <a:pt x="153671" y="38006"/>
                </a:lnTo>
                <a:cubicBezTo>
                  <a:pt x="154408" y="37576"/>
                  <a:pt x="155318" y="37573"/>
                  <a:pt x="156058" y="37998"/>
                </a:cubicBezTo>
                <a:cubicBezTo>
                  <a:pt x="156797" y="38423"/>
                  <a:pt x="157253" y="39211"/>
                  <a:pt x="157253" y="40064"/>
                </a:cubicBezTo>
                <a:lnTo>
                  <a:pt x="157253" y="79297"/>
                </a:lnTo>
                <a:cubicBezTo>
                  <a:pt x="157249" y="80084"/>
                  <a:pt x="156857" y="80818"/>
                  <a:pt x="156205" y="81259"/>
                </a:cubicBezTo>
                <a:lnTo>
                  <a:pt x="118629" y="106920"/>
                </a:lnTo>
                <a:cubicBezTo>
                  <a:pt x="117901" y="107412"/>
                  <a:pt x="116961" y="107463"/>
                  <a:pt x="116183" y="107052"/>
                </a:cubicBezTo>
                <a:cubicBezTo>
                  <a:pt x="115406" y="106642"/>
                  <a:pt x="114918" y="105836"/>
                  <a:pt x="114914" y="104957"/>
                </a:cubicBezTo>
                <a:close/>
                <a:moveTo>
                  <a:pt x="108180" y="120474"/>
                </a:moveTo>
                <a:cubicBezTo>
                  <a:pt x="113441" y="120474"/>
                  <a:pt x="117705" y="124738"/>
                  <a:pt x="117705" y="129999"/>
                </a:cubicBezTo>
                <a:lnTo>
                  <a:pt x="117705" y="135714"/>
                </a:lnTo>
                <a:lnTo>
                  <a:pt x="182475" y="135714"/>
                </a:lnTo>
                <a:cubicBezTo>
                  <a:pt x="188123" y="135714"/>
                  <a:pt x="193219" y="138095"/>
                  <a:pt x="196734" y="142362"/>
                </a:cubicBezTo>
                <a:cubicBezTo>
                  <a:pt x="200115" y="146458"/>
                  <a:pt x="201525" y="151658"/>
                  <a:pt x="201525" y="156802"/>
                </a:cubicBezTo>
                <a:lnTo>
                  <a:pt x="201525" y="173347"/>
                </a:lnTo>
                <a:cubicBezTo>
                  <a:pt x="213770" y="179361"/>
                  <a:pt x="219926" y="193301"/>
                  <a:pt x="216122" y="206402"/>
                </a:cubicBezTo>
                <a:cubicBezTo>
                  <a:pt x="212319" y="219503"/>
                  <a:pt x="199655" y="227979"/>
                  <a:pt x="186093" y="226501"/>
                </a:cubicBezTo>
                <a:cubicBezTo>
                  <a:pt x="172531" y="225023"/>
                  <a:pt x="161991" y="214017"/>
                  <a:pt x="161099" y="200405"/>
                </a:cubicBezTo>
                <a:cubicBezTo>
                  <a:pt x="160207" y="186792"/>
                  <a:pt x="169222" y="174505"/>
                  <a:pt x="182475" y="171270"/>
                </a:cubicBezTo>
                <a:lnTo>
                  <a:pt x="182475" y="156802"/>
                </a:lnTo>
                <a:cubicBezTo>
                  <a:pt x="182500" y="156110"/>
                  <a:pt x="182397" y="155418"/>
                  <a:pt x="182170" y="154764"/>
                </a:cubicBezTo>
                <a:lnTo>
                  <a:pt x="117705" y="154764"/>
                </a:lnTo>
                <a:lnTo>
                  <a:pt x="117705" y="172128"/>
                </a:lnTo>
                <a:cubicBezTo>
                  <a:pt x="130550" y="176760"/>
                  <a:pt x="138207" y="189953"/>
                  <a:pt x="135859" y="203404"/>
                </a:cubicBezTo>
                <a:cubicBezTo>
                  <a:pt x="133510" y="216855"/>
                  <a:pt x="121834" y="226672"/>
                  <a:pt x="108180" y="226677"/>
                </a:cubicBezTo>
                <a:cubicBezTo>
                  <a:pt x="94520" y="226686"/>
                  <a:pt x="82833" y="216869"/>
                  <a:pt x="80483" y="203413"/>
                </a:cubicBezTo>
                <a:cubicBezTo>
                  <a:pt x="78133" y="189956"/>
                  <a:pt x="85801" y="176759"/>
                  <a:pt x="98655" y="172137"/>
                </a:cubicBezTo>
                <a:lnTo>
                  <a:pt x="98655" y="154764"/>
                </a:lnTo>
                <a:lnTo>
                  <a:pt x="39905" y="154764"/>
                </a:lnTo>
                <a:cubicBezTo>
                  <a:pt x="39678" y="155418"/>
                  <a:pt x="39575" y="156110"/>
                  <a:pt x="39600" y="156802"/>
                </a:cubicBezTo>
                <a:lnTo>
                  <a:pt x="39600" y="172137"/>
                </a:lnTo>
                <a:cubicBezTo>
                  <a:pt x="52430" y="176779"/>
                  <a:pt x="60075" y="189964"/>
                  <a:pt x="57727" y="203405"/>
                </a:cubicBezTo>
                <a:cubicBezTo>
                  <a:pt x="55380" y="216846"/>
                  <a:pt x="43719" y="226659"/>
                  <a:pt x="30075" y="226677"/>
                </a:cubicBezTo>
                <a:cubicBezTo>
                  <a:pt x="16405" y="226699"/>
                  <a:pt x="4702" y="216879"/>
                  <a:pt x="2351" y="203412"/>
                </a:cubicBezTo>
                <a:cubicBezTo>
                  <a:pt x="0" y="189945"/>
                  <a:pt x="7681" y="176740"/>
                  <a:pt x="20550" y="172128"/>
                </a:cubicBezTo>
                <a:lnTo>
                  <a:pt x="20550" y="156802"/>
                </a:lnTo>
                <a:cubicBezTo>
                  <a:pt x="20550" y="151658"/>
                  <a:pt x="21969" y="146467"/>
                  <a:pt x="25341" y="142362"/>
                </a:cubicBezTo>
                <a:cubicBezTo>
                  <a:pt x="28841" y="138100"/>
                  <a:pt x="34085" y="135655"/>
                  <a:pt x="39600" y="135714"/>
                </a:cubicBezTo>
                <a:lnTo>
                  <a:pt x="98655" y="135714"/>
                </a:lnTo>
                <a:lnTo>
                  <a:pt x="98655" y="129999"/>
                </a:lnTo>
                <a:cubicBezTo>
                  <a:pt x="98655" y="124738"/>
                  <a:pt x="102919" y="120474"/>
                  <a:pt x="108180" y="1204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1" name="Rounded Rectangle 63">
            <a:extLst>
              <a:ext uri="{FF2B5EF4-FFF2-40B4-BE49-F238E27FC236}">
                <a16:creationId xmlns:a16="http://schemas.microsoft.com/office/drawing/2014/main" id="{022C6A9A-B464-3970-CA35-E98E3D0C94E4}"/>
              </a:ext>
            </a:extLst>
          </p:cNvPr>
          <p:cNvSpPr/>
          <p:nvPr/>
        </p:nvSpPr>
        <p:spPr>
          <a:xfrm>
            <a:off x="4914707" y="2698564"/>
            <a:ext cx="219075" cy="215850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32" name="Rounded Rectangle 67">
            <a:extLst>
              <a:ext uri="{FF2B5EF4-FFF2-40B4-BE49-F238E27FC236}">
                <a16:creationId xmlns:a16="http://schemas.microsoft.com/office/drawing/2014/main" id="{3B841AE3-697B-C26F-CF48-575E0D1ADD1F}"/>
              </a:ext>
            </a:extLst>
          </p:cNvPr>
          <p:cNvSpPr/>
          <p:nvPr/>
        </p:nvSpPr>
        <p:spPr>
          <a:xfrm>
            <a:off x="4924165" y="3512378"/>
            <a:ext cx="229027" cy="226340"/>
          </a:xfrm>
          <a:custGeom>
            <a:avLst/>
            <a:gdLst/>
            <a:ahLst/>
            <a:cxnLst/>
            <a:rect l="0" t="0" r="0" b="0"/>
            <a:pathLst>
              <a:path w="229027" h="226340">
                <a:moveTo>
                  <a:pt x="192168" y="223837"/>
                </a:moveTo>
                <a:cubicBezTo>
                  <a:pt x="192487" y="224295"/>
                  <a:pt x="192487" y="224903"/>
                  <a:pt x="192168" y="225361"/>
                </a:cubicBezTo>
                <a:cubicBezTo>
                  <a:pt x="191946" y="225911"/>
                  <a:pt x="191426" y="226282"/>
                  <a:pt x="190834" y="226313"/>
                </a:cubicBezTo>
                <a:lnTo>
                  <a:pt x="36815" y="226313"/>
                </a:lnTo>
                <a:cubicBezTo>
                  <a:pt x="26546" y="226340"/>
                  <a:pt x="16762" y="221945"/>
                  <a:pt x="9961" y="214250"/>
                </a:cubicBezTo>
                <a:cubicBezTo>
                  <a:pt x="3160" y="206556"/>
                  <a:pt x="0" y="196306"/>
                  <a:pt x="1287" y="186118"/>
                </a:cubicBezTo>
                <a:lnTo>
                  <a:pt x="16336" y="65817"/>
                </a:lnTo>
                <a:cubicBezTo>
                  <a:pt x="16398" y="65151"/>
                  <a:pt x="16593" y="64503"/>
                  <a:pt x="16908" y="63912"/>
                </a:cubicBezTo>
                <a:lnTo>
                  <a:pt x="28909" y="36004"/>
                </a:lnTo>
                <a:cubicBezTo>
                  <a:pt x="31567" y="30208"/>
                  <a:pt x="37299" y="26437"/>
                  <a:pt x="43673" y="26288"/>
                </a:cubicBezTo>
                <a:lnTo>
                  <a:pt x="53198" y="26288"/>
                </a:lnTo>
                <a:cubicBezTo>
                  <a:pt x="57106" y="26288"/>
                  <a:pt x="60290" y="29429"/>
                  <a:pt x="60342" y="33337"/>
                </a:cubicBezTo>
                <a:cubicBezTo>
                  <a:pt x="60342" y="37298"/>
                  <a:pt x="57159" y="40524"/>
                  <a:pt x="53198" y="40576"/>
                </a:cubicBezTo>
                <a:lnTo>
                  <a:pt x="43673" y="40576"/>
                </a:lnTo>
                <a:cubicBezTo>
                  <a:pt x="43006" y="40576"/>
                  <a:pt x="41863" y="41147"/>
                  <a:pt x="41863" y="42100"/>
                </a:cubicBezTo>
                <a:lnTo>
                  <a:pt x="35862" y="56292"/>
                </a:lnTo>
                <a:cubicBezTo>
                  <a:pt x="35427" y="56958"/>
                  <a:pt x="35427" y="57818"/>
                  <a:pt x="35862" y="58483"/>
                </a:cubicBezTo>
                <a:cubicBezTo>
                  <a:pt x="36274" y="59197"/>
                  <a:pt x="37039" y="59633"/>
                  <a:pt x="37863" y="59626"/>
                </a:cubicBezTo>
                <a:lnTo>
                  <a:pt x="64628" y="59626"/>
                </a:lnTo>
                <a:cubicBezTo>
                  <a:pt x="65958" y="59575"/>
                  <a:pt x="67010" y="58481"/>
                  <a:pt x="67009" y="57150"/>
                </a:cubicBezTo>
                <a:lnTo>
                  <a:pt x="67009" y="47625"/>
                </a:lnTo>
                <a:cubicBezTo>
                  <a:pt x="67009" y="21322"/>
                  <a:pt x="88332" y="0"/>
                  <a:pt x="114634" y="0"/>
                </a:cubicBezTo>
                <a:cubicBezTo>
                  <a:pt x="140937" y="0"/>
                  <a:pt x="162259" y="21322"/>
                  <a:pt x="162259" y="47625"/>
                </a:cubicBezTo>
                <a:lnTo>
                  <a:pt x="162259" y="57150"/>
                </a:lnTo>
                <a:cubicBezTo>
                  <a:pt x="162455" y="58443"/>
                  <a:pt x="163623" y="59360"/>
                  <a:pt x="164926" y="59245"/>
                </a:cubicBezTo>
                <a:lnTo>
                  <a:pt x="191215" y="59245"/>
                </a:lnTo>
                <a:cubicBezTo>
                  <a:pt x="192012" y="59238"/>
                  <a:pt x="192756" y="58848"/>
                  <a:pt x="193215" y="58197"/>
                </a:cubicBezTo>
                <a:cubicBezTo>
                  <a:pt x="193496" y="57494"/>
                  <a:pt x="193496" y="56710"/>
                  <a:pt x="193215" y="56006"/>
                </a:cubicBezTo>
                <a:lnTo>
                  <a:pt x="189120" y="41147"/>
                </a:lnTo>
                <a:cubicBezTo>
                  <a:pt x="188820" y="40507"/>
                  <a:pt x="188204" y="40072"/>
                  <a:pt x="187500" y="40005"/>
                </a:cubicBezTo>
                <a:lnTo>
                  <a:pt x="177975" y="40005"/>
                </a:lnTo>
                <a:cubicBezTo>
                  <a:pt x="174015" y="39952"/>
                  <a:pt x="170831" y="36727"/>
                  <a:pt x="170832" y="32766"/>
                </a:cubicBezTo>
                <a:cubicBezTo>
                  <a:pt x="170884" y="28857"/>
                  <a:pt x="174067" y="25717"/>
                  <a:pt x="177975" y="25717"/>
                </a:cubicBezTo>
                <a:lnTo>
                  <a:pt x="187500" y="25717"/>
                </a:lnTo>
                <a:cubicBezTo>
                  <a:pt x="193755" y="25848"/>
                  <a:pt x="199382" y="29550"/>
                  <a:pt x="201978" y="35242"/>
                </a:cubicBezTo>
                <a:cubicBezTo>
                  <a:pt x="202014" y="35527"/>
                  <a:pt x="202014" y="35815"/>
                  <a:pt x="201978" y="36099"/>
                </a:cubicBezTo>
                <a:lnTo>
                  <a:pt x="211503" y="64008"/>
                </a:lnTo>
                <a:cubicBezTo>
                  <a:pt x="211547" y="64515"/>
                  <a:pt x="211547" y="65024"/>
                  <a:pt x="211503" y="65532"/>
                </a:cubicBezTo>
                <a:lnTo>
                  <a:pt x="217980" y="117729"/>
                </a:lnTo>
                <a:cubicBezTo>
                  <a:pt x="218181" y="118845"/>
                  <a:pt x="217532" y="119940"/>
                  <a:pt x="216456" y="120300"/>
                </a:cubicBezTo>
                <a:cubicBezTo>
                  <a:pt x="215398" y="120665"/>
                  <a:pt x="214227" y="120275"/>
                  <a:pt x="213599" y="119348"/>
                </a:cubicBezTo>
                <a:cubicBezTo>
                  <a:pt x="196369" y="92494"/>
                  <a:pt x="162528" y="81610"/>
                  <a:pt x="132874" y="93386"/>
                </a:cubicBezTo>
                <a:cubicBezTo>
                  <a:pt x="103221" y="105161"/>
                  <a:pt x="86065" y="136295"/>
                  <a:pt x="91951" y="167654"/>
                </a:cubicBezTo>
                <a:cubicBezTo>
                  <a:pt x="97837" y="199013"/>
                  <a:pt x="125115" y="221806"/>
                  <a:pt x="157020" y="222027"/>
                </a:cubicBezTo>
                <a:cubicBezTo>
                  <a:pt x="165954" y="222066"/>
                  <a:pt x="174802" y="220284"/>
                  <a:pt x="183024" y="216788"/>
                </a:cubicBezTo>
                <a:cubicBezTo>
                  <a:pt x="183912" y="216385"/>
                  <a:pt x="184961" y="216618"/>
                  <a:pt x="185595" y="217360"/>
                </a:cubicBezTo>
                <a:close/>
                <a:moveTo>
                  <a:pt x="86059" y="57150"/>
                </a:moveTo>
                <a:cubicBezTo>
                  <a:pt x="86057" y="57841"/>
                  <a:pt x="86344" y="58501"/>
                  <a:pt x="86851" y="58972"/>
                </a:cubicBezTo>
                <a:cubicBezTo>
                  <a:pt x="87357" y="59442"/>
                  <a:pt x="88037" y="59679"/>
                  <a:pt x="88726" y="59626"/>
                </a:cubicBezTo>
                <a:lnTo>
                  <a:pt x="140828" y="59626"/>
                </a:lnTo>
                <a:cubicBezTo>
                  <a:pt x="142158" y="59575"/>
                  <a:pt x="143210" y="58481"/>
                  <a:pt x="143209" y="57150"/>
                </a:cubicBezTo>
                <a:lnTo>
                  <a:pt x="143209" y="47625"/>
                </a:lnTo>
                <a:cubicBezTo>
                  <a:pt x="143209" y="31843"/>
                  <a:pt x="130416" y="19050"/>
                  <a:pt x="114634" y="19050"/>
                </a:cubicBezTo>
                <a:cubicBezTo>
                  <a:pt x="98853" y="19050"/>
                  <a:pt x="86059" y="31843"/>
                  <a:pt x="86059" y="47625"/>
                </a:cubicBezTo>
                <a:close/>
                <a:moveTo>
                  <a:pt x="220647" y="175926"/>
                </a:moveTo>
                <a:cubicBezTo>
                  <a:pt x="220970" y="174812"/>
                  <a:pt x="222075" y="174116"/>
                  <a:pt x="223219" y="174307"/>
                </a:cubicBezTo>
                <a:cubicBezTo>
                  <a:pt x="224305" y="174390"/>
                  <a:pt x="225182" y="175227"/>
                  <a:pt x="225315" y="176307"/>
                </a:cubicBezTo>
                <a:lnTo>
                  <a:pt x="226553" y="185832"/>
                </a:lnTo>
                <a:cubicBezTo>
                  <a:pt x="226667" y="186630"/>
                  <a:pt x="226240" y="187406"/>
                  <a:pt x="225505" y="187737"/>
                </a:cubicBezTo>
                <a:cubicBezTo>
                  <a:pt x="224848" y="188199"/>
                  <a:pt x="223972" y="188199"/>
                  <a:pt x="223314" y="187737"/>
                </a:cubicBezTo>
                <a:lnTo>
                  <a:pt x="219314" y="183642"/>
                </a:lnTo>
                <a:cubicBezTo>
                  <a:pt x="218572" y="183007"/>
                  <a:pt x="218339" y="181959"/>
                  <a:pt x="218742" y="181070"/>
                </a:cubicBezTo>
                <a:cubicBezTo>
                  <a:pt x="219409" y="179832"/>
                  <a:pt x="220076" y="177641"/>
                  <a:pt x="220647" y="175926"/>
                </a:cubicBezTo>
                <a:close/>
                <a:moveTo>
                  <a:pt x="225791" y="209645"/>
                </a:moveTo>
                <a:cubicBezTo>
                  <a:pt x="229027" y="213424"/>
                  <a:pt x="228810" y="219057"/>
                  <a:pt x="225291" y="222576"/>
                </a:cubicBezTo>
                <a:cubicBezTo>
                  <a:pt x="221773" y="226094"/>
                  <a:pt x="216140" y="226311"/>
                  <a:pt x="212361" y="223075"/>
                </a:cubicBezTo>
                <a:lnTo>
                  <a:pt x="188643" y="199453"/>
                </a:lnTo>
                <a:cubicBezTo>
                  <a:pt x="187791" y="198732"/>
                  <a:pt x="186543" y="198732"/>
                  <a:pt x="185691" y="199453"/>
                </a:cubicBezTo>
                <a:cubicBezTo>
                  <a:pt x="162991" y="213938"/>
                  <a:pt x="133026" y="209008"/>
                  <a:pt x="116164" y="188014"/>
                </a:cubicBezTo>
                <a:cubicBezTo>
                  <a:pt x="99301" y="167020"/>
                  <a:pt x="100951" y="136697"/>
                  <a:pt x="119992" y="117657"/>
                </a:cubicBezTo>
                <a:cubicBezTo>
                  <a:pt x="139032" y="98616"/>
                  <a:pt x="169355" y="96967"/>
                  <a:pt x="190349" y="113829"/>
                </a:cubicBezTo>
                <a:cubicBezTo>
                  <a:pt x="211343" y="130691"/>
                  <a:pt x="216273" y="160656"/>
                  <a:pt x="201788" y="183356"/>
                </a:cubicBezTo>
                <a:cubicBezTo>
                  <a:pt x="201137" y="184232"/>
                  <a:pt x="201137" y="185432"/>
                  <a:pt x="201788" y="186308"/>
                </a:cubicBezTo>
                <a:close/>
                <a:moveTo>
                  <a:pt x="157211" y="121443"/>
                </a:moveTo>
                <a:cubicBezTo>
                  <a:pt x="138641" y="121443"/>
                  <a:pt x="123588" y="136497"/>
                  <a:pt x="123588" y="155067"/>
                </a:cubicBezTo>
                <a:cubicBezTo>
                  <a:pt x="123588" y="173636"/>
                  <a:pt x="138641" y="188690"/>
                  <a:pt x="157211" y="188690"/>
                </a:cubicBezTo>
                <a:cubicBezTo>
                  <a:pt x="175781" y="188690"/>
                  <a:pt x="190834" y="173636"/>
                  <a:pt x="190834" y="155067"/>
                </a:cubicBezTo>
                <a:cubicBezTo>
                  <a:pt x="190834" y="136497"/>
                  <a:pt x="175781" y="121443"/>
                  <a:pt x="157211" y="121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grpSp>
        <p:nvGrpSpPr>
          <p:cNvPr id="33" name="Group 3">
            <a:extLst>
              <a:ext uri="{FF2B5EF4-FFF2-40B4-BE49-F238E27FC236}">
                <a16:creationId xmlns:a16="http://schemas.microsoft.com/office/drawing/2014/main" id="{AD3A807A-AD52-13A7-E63D-DC6F324798D0}"/>
              </a:ext>
            </a:extLst>
          </p:cNvPr>
          <p:cNvGrpSpPr/>
          <p:nvPr/>
        </p:nvGrpSpPr>
        <p:grpSpPr>
          <a:xfrm>
            <a:off x="8872600" y="3058434"/>
            <a:ext cx="1097280" cy="1325880"/>
            <a:chOff x="2651760" y="2628900"/>
            <a:chExt cx="1097280" cy="1325880"/>
          </a:xfrm>
        </p:grpSpPr>
        <p:sp>
          <p:nvSpPr>
            <p:cNvPr id="34" name="Rounded Rectangle 1">
              <a:extLst>
                <a:ext uri="{FF2B5EF4-FFF2-40B4-BE49-F238E27FC236}">
                  <a16:creationId xmlns:a16="http://schemas.microsoft.com/office/drawing/2014/main" id="{6754E1F3-BEA9-3353-7ADF-2E02F8E35DB2}"/>
                </a:ext>
              </a:extLst>
            </p:cNvPr>
            <p:cNvSpPr/>
            <p:nvPr/>
          </p:nvSpPr>
          <p:spPr>
            <a:xfrm>
              <a:off x="2651760" y="2628900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2E874874-F5AA-9335-B890-58F721F9ADD6}"/>
                </a:ext>
              </a:extLst>
            </p:cNvPr>
            <p:cNvSpPr/>
            <p:nvPr/>
          </p:nvSpPr>
          <p:spPr>
            <a:xfrm>
              <a:off x="2651760" y="2628900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6">
            <a:extLst>
              <a:ext uri="{FF2B5EF4-FFF2-40B4-BE49-F238E27FC236}">
                <a16:creationId xmlns:a16="http://schemas.microsoft.com/office/drawing/2014/main" id="{EAF08157-3B4C-511E-8D95-DC966275E315}"/>
              </a:ext>
            </a:extLst>
          </p:cNvPr>
          <p:cNvGrpSpPr/>
          <p:nvPr/>
        </p:nvGrpSpPr>
        <p:grpSpPr>
          <a:xfrm>
            <a:off x="8552560" y="5047254"/>
            <a:ext cx="1737360" cy="411480"/>
            <a:chOff x="2331720" y="4617720"/>
            <a:chExt cx="1737360" cy="411480"/>
          </a:xfrm>
        </p:grpSpPr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1B17071A-43C7-F956-363D-F08D316571C0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5">
              <a:extLst>
                <a:ext uri="{FF2B5EF4-FFF2-40B4-BE49-F238E27FC236}">
                  <a16:creationId xmlns:a16="http://schemas.microsoft.com/office/drawing/2014/main" id="{7BD26B0B-86F9-6B99-7503-EBE432C4094E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9">
            <a:extLst>
              <a:ext uri="{FF2B5EF4-FFF2-40B4-BE49-F238E27FC236}">
                <a16:creationId xmlns:a16="http://schemas.microsoft.com/office/drawing/2014/main" id="{4CE43507-396C-DDAC-EF6E-A7FBECBF94EB}"/>
              </a:ext>
            </a:extLst>
          </p:cNvPr>
          <p:cNvGrpSpPr/>
          <p:nvPr/>
        </p:nvGrpSpPr>
        <p:grpSpPr>
          <a:xfrm>
            <a:off x="7399832" y="1435374"/>
            <a:ext cx="1655648" cy="411480"/>
            <a:chOff x="1178992" y="1005840"/>
            <a:chExt cx="1655648" cy="411480"/>
          </a:xfrm>
        </p:grpSpPr>
        <p:sp>
          <p:nvSpPr>
            <p:cNvPr id="40" name="Rounded Rectangle 7">
              <a:extLst>
                <a:ext uri="{FF2B5EF4-FFF2-40B4-BE49-F238E27FC236}">
                  <a16:creationId xmlns:a16="http://schemas.microsoft.com/office/drawing/2014/main" id="{CBF2B505-8EEC-6F4E-BADA-F6C5A52BF063}"/>
                </a:ext>
              </a:extLst>
            </p:cNvPr>
            <p:cNvSpPr/>
            <p:nvPr/>
          </p:nvSpPr>
          <p:spPr>
            <a:xfrm>
              <a:off x="1178992" y="1005840"/>
              <a:ext cx="1645920" cy="411480"/>
            </a:xfrm>
            <a:custGeom>
              <a:avLst/>
              <a:gdLst/>
              <a:ahLst/>
              <a:cxnLst/>
              <a:rect l="0" t="0" r="0" b="0"/>
              <a:pathLst>
                <a:path w="1645920" h="411480">
                  <a:moveTo>
                    <a:pt x="91440" y="0"/>
                  </a:moveTo>
                  <a:lnTo>
                    <a:pt x="1554480" y="0"/>
                  </a:lnTo>
                  <a:cubicBezTo>
                    <a:pt x="1554480" y="0"/>
                    <a:pt x="1645920" y="0"/>
                    <a:pt x="1645920" y="91440"/>
                  </a:cubicBezTo>
                  <a:lnTo>
                    <a:pt x="1645920" y="320040"/>
                  </a:lnTo>
                  <a:cubicBezTo>
                    <a:pt x="1645920" y="320040"/>
                    <a:pt x="1645920" y="411480"/>
                    <a:pt x="155448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1" name="Rounded Rectangle 8">
              <a:extLst>
                <a:ext uri="{FF2B5EF4-FFF2-40B4-BE49-F238E27FC236}">
                  <a16:creationId xmlns:a16="http://schemas.microsoft.com/office/drawing/2014/main" id="{737D3FE2-E154-E6F2-960D-F7837AF88598}"/>
                </a:ext>
              </a:extLst>
            </p:cNvPr>
            <p:cNvSpPr/>
            <p:nvPr/>
          </p:nvSpPr>
          <p:spPr>
            <a:xfrm>
              <a:off x="1188720" y="1005840"/>
              <a:ext cx="1645920" cy="411480"/>
            </a:xfrm>
            <a:custGeom>
              <a:avLst/>
              <a:gdLst/>
              <a:ahLst/>
              <a:cxnLst/>
              <a:rect l="0" t="0" r="0" b="0"/>
              <a:pathLst>
                <a:path w="1645920" h="411480">
                  <a:moveTo>
                    <a:pt x="91440" y="0"/>
                  </a:moveTo>
                  <a:lnTo>
                    <a:pt x="1554480" y="0"/>
                  </a:lnTo>
                  <a:cubicBezTo>
                    <a:pt x="1554480" y="0"/>
                    <a:pt x="1645920" y="0"/>
                    <a:pt x="1645920" y="91440"/>
                  </a:cubicBezTo>
                  <a:lnTo>
                    <a:pt x="1645920" y="320040"/>
                  </a:lnTo>
                  <a:cubicBezTo>
                    <a:pt x="1645920" y="320040"/>
                    <a:pt x="1645920" y="411480"/>
                    <a:pt x="155448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12">
            <a:extLst>
              <a:ext uri="{FF2B5EF4-FFF2-40B4-BE49-F238E27FC236}">
                <a16:creationId xmlns:a16="http://schemas.microsoft.com/office/drawing/2014/main" id="{8D571755-FB74-0638-5A61-FCA07FED9271}"/>
              </a:ext>
            </a:extLst>
          </p:cNvPr>
          <p:cNvGrpSpPr/>
          <p:nvPr/>
        </p:nvGrpSpPr>
        <p:grpSpPr>
          <a:xfrm>
            <a:off x="10335640" y="3904254"/>
            <a:ext cx="1554480" cy="411480"/>
            <a:chOff x="4114800" y="3474720"/>
            <a:chExt cx="1554480" cy="411480"/>
          </a:xfrm>
        </p:grpSpPr>
        <p:sp>
          <p:nvSpPr>
            <p:cNvPr id="43" name="Rounded Rectangle 10">
              <a:extLst>
                <a:ext uri="{FF2B5EF4-FFF2-40B4-BE49-F238E27FC236}">
                  <a16:creationId xmlns:a16="http://schemas.microsoft.com/office/drawing/2014/main" id="{B3017BA6-5ABE-1699-A1DA-D3228E7E20D3}"/>
                </a:ext>
              </a:extLst>
            </p:cNvPr>
            <p:cNvSpPr/>
            <p:nvPr/>
          </p:nvSpPr>
          <p:spPr>
            <a:xfrm>
              <a:off x="4114800" y="347472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Rounded Rectangle 11">
              <a:extLst>
                <a:ext uri="{FF2B5EF4-FFF2-40B4-BE49-F238E27FC236}">
                  <a16:creationId xmlns:a16="http://schemas.microsoft.com/office/drawing/2014/main" id="{93450334-BBCB-9323-B1E1-8BF9CBC68CFC}"/>
                </a:ext>
              </a:extLst>
            </p:cNvPr>
            <p:cNvSpPr/>
            <p:nvPr/>
          </p:nvSpPr>
          <p:spPr>
            <a:xfrm>
              <a:off x="4114800" y="347472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15">
            <a:extLst>
              <a:ext uri="{FF2B5EF4-FFF2-40B4-BE49-F238E27FC236}">
                <a16:creationId xmlns:a16="http://schemas.microsoft.com/office/drawing/2014/main" id="{1E410512-2E9C-1174-5D1D-B4534DB9657A}"/>
              </a:ext>
            </a:extLst>
          </p:cNvPr>
          <p:cNvGrpSpPr/>
          <p:nvPr/>
        </p:nvGrpSpPr>
        <p:grpSpPr>
          <a:xfrm>
            <a:off x="10335640" y="2578374"/>
            <a:ext cx="1554480" cy="411480"/>
            <a:chOff x="4114800" y="2148840"/>
            <a:chExt cx="1554480" cy="411480"/>
          </a:xfrm>
        </p:grpSpPr>
        <p:sp>
          <p:nvSpPr>
            <p:cNvPr id="46" name="Rounded Rectangle 13">
              <a:extLst>
                <a:ext uri="{FF2B5EF4-FFF2-40B4-BE49-F238E27FC236}">
                  <a16:creationId xmlns:a16="http://schemas.microsoft.com/office/drawing/2014/main" id="{232ADEE7-0D98-70BA-815E-02925B76F0CE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Rounded Rectangle 14">
              <a:extLst>
                <a:ext uri="{FF2B5EF4-FFF2-40B4-BE49-F238E27FC236}">
                  <a16:creationId xmlns:a16="http://schemas.microsoft.com/office/drawing/2014/main" id="{CAA38CE1-416C-0318-3558-5F3A5680858F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18">
            <a:extLst>
              <a:ext uri="{FF2B5EF4-FFF2-40B4-BE49-F238E27FC236}">
                <a16:creationId xmlns:a16="http://schemas.microsoft.com/office/drawing/2014/main" id="{2E25F543-5546-3620-B95A-6B625FFC4960}"/>
              </a:ext>
            </a:extLst>
          </p:cNvPr>
          <p:cNvGrpSpPr/>
          <p:nvPr/>
        </p:nvGrpSpPr>
        <p:grpSpPr>
          <a:xfrm>
            <a:off x="7043800" y="3904254"/>
            <a:ext cx="1463040" cy="411480"/>
            <a:chOff x="822960" y="3474720"/>
            <a:chExt cx="1463040" cy="411480"/>
          </a:xfrm>
        </p:grpSpPr>
        <p:sp>
          <p:nvSpPr>
            <p:cNvPr id="49" name="Rounded Rectangle 16">
              <a:extLst>
                <a:ext uri="{FF2B5EF4-FFF2-40B4-BE49-F238E27FC236}">
                  <a16:creationId xmlns:a16="http://schemas.microsoft.com/office/drawing/2014/main" id="{02F68F1B-CDAB-0A0E-9ED3-75BB8BF3C664}"/>
                </a:ext>
              </a:extLst>
            </p:cNvPr>
            <p:cNvSpPr/>
            <p:nvPr/>
          </p:nvSpPr>
          <p:spPr>
            <a:xfrm>
              <a:off x="822960" y="3474720"/>
              <a:ext cx="1463040" cy="411480"/>
            </a:xfrm>
            <a:custGeom>
              <a:avLst/>
              <a:gdLst/>
              <a:ahLst/>
              <a:cxnLst/>
              <a:rect l="0" t="0" r="0" b="0"/>
              <a:pathLst>
                <a:path w="1463040" h="411480">
                  <a:moveTo>
                    <a:pt x="91440" y="0"/>
                  </a:moveTo>
                  <a:lnTo>
                    <a:pt x="1371600" y="0"/>
                  </a:lnTo>
                  <a:cubicBezTo>
                    <a:pt x="1371600" y="0"/>
                    <a:pt x="1463040" y="0"/>
                    <a:pt x="1463040" y="91440"/>
                  </a:cubicBezTo>
                  <a:lnTo>
                    <a:pt x="1463040" y="320040"/>
                  </a:lnTo>
                  <a:cubicBezTo>
                    <a:pt x="1463040" y="320040"/>
                    <a:pt x="1463040" y="411480"/>
                    <a:pt x="137160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Rounded Rectangle 17">
              <a:extLst>
                <a:ext uri="{FF2B5EF4-FFF2-40B4-BE49-F238E27FC236}">
                  <a16:creationId xmlns:a16="http://schemas.microsoft.com/office/drawing/2014/main" id="{240BFB2E-F80C-AC1F-DF60-FFA917A588C2}"/>
                </a:ext>
              </a:extLst>
            </p:cNvPr>
            <p:cNvSpPr/>
            <p:nvPr/>
          </p:nvSpPr>
          <p:spPr>
            <a:xfrm>
              <a:off x="822960" y="3474720"/>
              <a:ext cx="1463040" cy="411480"/>
            </a:xfrm>
            <a:custGeom>
              <a:avLst/>
              <a:gdLst/>
              <a:ahLst/>
              <a:cxnLst/>
              <a:rect l="0" t="0" r="0" b="0"/>
              <a:pathLst>
                <a:path w="1463040" h="411480">
                  <a:moveTo>
                    <a:pt x="91440" y="0"/>
                  </a:moveTo>
                  <a:lnTo>
                    <a:pt x="1371600" y="0"/>
                  </a:lnTo>
                  <a:cubicBezTo>
                    <a:pt x="1371600" y="0"/>
                    <a:pt x="1463040" y="0"/>
                    <a:pt x="1463040" y="91440"/>
                  </a:cubicBezTo>
                  <a:lnTo>
                    <a:pt x="1463040" y="320040"/>
                  </a:lnTo>
                  <a:cubicBezTo>
                    <a:pt x="1463040" y="320040"/>
                    <a:pt x="1463040" y="411480"/>
                    <a:pt x="137160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21">
            <a:extLst>
              <a:ext uri="{FF2B5EF4-FFF2-40B4-BE49-F238E27FC236}">
                <a16:creationId xmlns:a16="http://schemas.microsoft.com/office/drawing/2014/main" id="{068051FD-AE8D-5514-BEE3-0602272E1725}"/>
              </a:ext>
            </a:extLst>
          </p:cNvPr>
          <p:cNvGrpSpPr/>
          <p:nvPr/>
        </p:nvGrpSpPr>
        <p:grpSpPr>
          <a:xfrm>
            <a:off x="9787000" y="1435374"/>
            <a:ext cx="1371600" cy="411480"/>
            <a:chOff x="3566160" y="1005840"/>
            <a:chExt cx="1371600" cy="411480"/>
          </a:xfrm>
        </p:grpSpPr>
        <p:sp>
          <p:nvSpPr>
            <p:cNvPr id="52" name="Rounded Rectangle 19">
              <a:extLst>
                <a:ext uri="{FF2B5EF4-FFF2-40B4-BE49-F238E27FC236}">
                  <a16:creationId xmlns:a16="http://schemas.microsoft.com/office/drawing/2014/main" id="{0829544D-B485-5E00-FA5A-992014675FAC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Rounded Rectangle 20">
              <a:extLst>
                <a:ext uri="{FF2B5EF4-FFF2-40B4-BE49-F238E27FC236}">
                  <a16:creationId xmlns:a16="http://schemas.microsoft.com/office/drawing/2014/main" id="{717A408B-3515-0E85-50D3-530D90484257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24">
            <a:extLst>
              <a:ext uri="{FF2B5EF4-FFF2-40B4-BE49-F238E27FC236}">
                <a16:creationId xmlns:a16="http://schemas.microsoft.com/office/drawing/2014/main" id="{D533EA75-0ABC-E9E7-6391-DC03AC141044}"/>
              </a:ext>
            </a:extLst>
          </p:cNvPr>
          <p:cNvGrpSpPr/>
          <p:nvPr/>
        </p:nvGrpSpPr>
        <p:grpSpPr>
          <a:xfrm>
            <a:off x="7176613" y="2578374"/>
            <a:ext cx="1371600" cy="411480"/>
            <a:chOff x="914400" y="2148840"/>
            <a:chExt cx="1371600" cy="411480"/>
          </a:xfrm>
        </p:grpSpPr>
        <p:sp>
          <p:nvSpPr>
            <p:cNvPr id="55" name="Rounded Rectangle 22">
              <a:extLst>
                <a:ext uri="{FF2B5EF4-FFF2-40B4-BE49-F238E27FC236}">
                  <a16:creationId xmlns:a16="http://schemas.microsoft.com/office/drawing/2014/main" id="{2AFF6C6D-3034-F568-D0D2-3D71D721AB64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23">
              <a:extLst>
                <a:ext uri="{FF2B5EF4-FFF2-40B4-BE49-F238E27FC236}">
                  <a16:creationId xmlns:a16="http://schemas.microsoft.com/office/drawing/2014/main" id="{CB9DE5BF-86DD-56B0-7109-3CB0C02AA174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7" name="TextBox 25">
            <a:extLst>
              <a:ext uri="{FF2B5EF4-FFF2-40B4-BE49-F238E27FC236}">
                <a16:creationId xmlns:a16="http://schemas.microsoft.com/office/drawing/2014/main" id="{24C0B29C-1724-ED99-7BC2-18EF54347F57}"/>
              </a:ext>
            </a:extLst>
          </p:cNvPr>
          <p:cNvSpPr txBox="1"/>
          <p:nvPr/>
        </p:nvSpPr>
        <p:spPr>
          <a:xfrm>
            <a:off x="6781687" y="4433498"/>
            <a:ext cx="148919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Isolated Development</a:t>
            </a: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416AD138-A462-73E5-D68D-A384435C6DCA}"/>
              </a:ext>
            </a:extLst>
          </p:cNvPr>
          <p:cNvSpPr txBox="1"/>
          <p:nvPr/>
        </p:nvSpPr>
        <p:spPr>
          <a:xfrm>
            <a:off x="7207540" y="1953534"/>
            <a:ext cx="17071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Independent Deployment</a:t>
            </a:r>
          </a:p>
        </p:txBody>
      </p:sp>
      <p:sp>
        <p:nvSpPr>
          <p:cNvPr id="59" name="TextBox 27">
            <a:extLst>
              <a:ext uri="{FF2B5EF4-FFF2-40B4-BE49-F238E27FC236}">
                <a16:creationId xmlns:a16="http://schemas.microsoft.com/office/drawing/2014/main" id="{5391A53C-10DC-2677-2825-2EDA592B7C32}"/>
              </a:ext>
            </a:extLst>
          </p:cNvPr>
          <p:cNvSpPr txBox="1"/>
          <p:nvPr/>
        </p:nvSpPr>
        <p:spPr>
          <a:xfrm>
            <a:off x="10168000" y="1953534"/>
            <a:ext cx="10996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Temporary Data</a:t>
            </a:r>
          </a:p>
        </p:txBody>
      </p:sp>
      <p:sp>
        <p:nvSpPr>
          <p:cNvPr id="60" name="TextBox 28">
            <a:extLst>
              <a:ext uri="{FF2B5EF4-FFF2-40B4-BE49-F238E27FC236}">
                <a16:creationId xmlns:a16="http://schemas.microsoft.com/office/drawing/2014/main" id="{5186C382-7AC9-D55D-3380-ACC758EE9C9C}"/>
              </a:ext>
            </a:extLst>
          </p:cNvPr>
          <p:cNvSpPr txBox="1"/>
          <p:nvPr/>
        </p:nvSpPr>
        <p:spPr>
          <a:xfrm>
            <a:off x="7576668" y="2227854"/>
            <a:ext cx="1263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Enhanced Security</a:t>
            </a:r>
          </a:p>
        </p:txBody>
      </p:sp>
      <p:sp>
        <p:nvSpPr>
          <p:cNvPr id="61" name="TextBox 29">
            <a:extLst>
              <a:ext uri="{FF2B5EF4-FFF2-40B4-BE49-F238E27FC236}">
                <a16:creationId xmlns:a16="http://schemas.microsoft.com/office/drawing/2014/main" id="{61E7A597-5549-CB60-755D-0B35AA9B564B}"/>
              </a:ext>
            </a:extLst>
          </p:cNvPr>
          <p:cNvSpPr txBox="1"/>
          <p:nvPr/>
        </p:nvSpPr>
        <p:spPr>
          <a:xfrm>
            <a:off x="10168000" y="2227854"/>
            <a:ext cx="12888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Redis Optimization</a:t>
            </a:r>
          </a:p>
        </p:txBody>
      </p:sp>
      <p:sp>
        <p:nvSpPr>
          <p:cNvPr id="62" name="TextBox 30">
            <a:extLst>
              <a:ext uri="{FF2B5EF4-FFF2-40B4-BE49-F238E27FC236}">
                <a16:creationId xmlns:a16="http://schemas.microsoft.com/office/drawing/2014/main" id="{A19D2CA7-250A-E4EE-A3F3-6CA4808EA35C}"/>
              </a:ext>
            </a:extLst>
          </p:cNvPr>
          <p:cNvSpPr txBox="1"/>
          <p:nvPr/>
        </p:nvSpPr>
        <p:spPr>
          <a:xfrm>
            <a:off x="10716640" y="4696734"/>
            <a:ext cx="9185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Elasticsearch</a:t>
            </a:r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A25998C5-7F56-B753-4D73-422319F0FEFD}"/>
              </a:ext>
            </a:extLst>
          </p:cNvPr>
          <p:cNvSpPr txBox="1"/>
          <p:nvPr/>
        </p:nvSpPr>
        <p:spPr>
          <a:xfrm>
            <a:off x="8933560" y="5839734"/>
            <a:ext cx="115416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Fast Deployment</a:t>
            </a:r>
          </a:p>
        </p:txBody>
      </p:sp>
      <p:sp>
        <p:nvSpPr>
          <p:cNvPr id="64" name="TextBox 33">
            <a:extLst>
              <a:ext uri="{FF2B5EF4-FFF2-40B4-BE49-F238E27FC236}">
                <a16:creationId xmlns:a16="http://schemas.microsoft.com/office/drawing/2014/main" id="{F9659918-2EC2-1432-F758-E3AB2DCF3756}"/>
              </a:ext>
            </a:extLst>
          </p:cNvPr>
          <p:cNvSpPr txBox="1"/>
          <p:nvPr/>
        </p:nvSpPr>
        <p:spPr>
          <a:xfrm>
            <a:off x="10716640" y="3096534"/>
            <a:ext cx="12888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Caching Strategies</a:t>
            </a:r>
          </a:p>
        </p:txBody>
      </p:sp>
      <p:sp>
        <p:nvSpPr>
          <p:cNvPr id="65" name="TextBox 34">
            <a:extLst>
              <a:ext uri="{FF2B5EF4-FFF2-40B4-BE49-F238E27FC236}">
                <a16:creationId xmlns:a16="http://schemas.microsoft.com/office/drawing/2014/main" id="{1F18D0B3-54D8-A2B5-0108-1F5E425F1D3E}"/>
              </a:ext>
            </a:extLst>
          </p:cNvPr>
          <p:cNvSpPr txBox="1"/>
          <p:nvPr/>
        </p:nvSpPr>
        <p:spPr>
          <a:xfrm>
            <a:off x="7399201" y="3370854"/>
            <a:ext cx="82554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Registration</a:t>
            </a:r>
          </a:p>
        </p:txBody>
      </p:sp>
      <p:sp>
        <p:nvSpPr>
          <p:cNvPr id="66" name="TextBox 35">
            <a:extLst>
              <a:ext uri="{FF2B5EF4-FFF2-40B4-BE49-F238E27FC236}">
                <a16:creationId xmlns:a16="http://schemas.microsoft.com/office/drawing/2014/main" id="{9E63F8A7-BFA3-6D54-20C5-D4BC2CD88E01}"/>
              </a:ext>
            </a:extLst>
          </p:cNvPr>
          <p:cNvSpPr txBox="1"/>
          <p:nvPr/>
        </p:nvSpPr>
        <p:spPr>
          <a:xfrm>
            <a:off x="10716640" y="3370854"/>
            <a:ext cx="12791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High-Traffic Pages</a:t>
            </a:r>
          </a:p>
        </p:txBody>
      </p:sp>
      <p:sp>
        <p:nvSpPr>
          <p:cNvPr id="67" name="TextBox 36">
            <a:extLst>
              <a:ext uri="{FF2B5EF4-FFF2-40B4-BE49-F238E27FC236}">
                <a16:creationId xmlns:a16="http://schemas.microsoft.com/office/drawing/2014/main" id="{47BD1766-2498-5D79-002A-63331EF35B47}"/>
              </a:ext>
            </a:extLst>
          </p:cNvPr>
          <p:cNvSpPr txBox="1"/>
          <p:nvPr/>
        </p:nvSpPr>
        <p:spPr>
          <a:xfrm>
            <a:off x="7804373" y="3096534"/>
            <a:ext cx="37991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Login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50676588-948A-D56E-A513-C830071E6463}"/>
              </a:ext>
            </a:extLst>
          </p:cNvPr>
          <p:cNvSpPr txBox="1"/>
          <p:nvPr/>
        </p:nvSpPr>
        <p:spPr>
          <a:xfrm>
            <a:off x="8933560" y="5565414"/>
            <a:ext cx="135614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Decoupled Systems</a:t>
            </a:r>
          </a:p>
        </p:txBody>
      </p:sp>
      <p:sp>
        <p:nvSpPr>
          <p:cNvPr id="69" name="TextBox 39">
            <a:extLst>
              <a:ext uri="{FF2B5EF4-FFF2-40B4-BE49-F238E27FC236}">
                <a16:creationId xmlns:a16="http://schemas.microsoft.com/office/drawing/2014/main" id="{99818C18-E2AC-4682-9146-DE252DDA2CDB}"/>
              </a:ext>
            </a:extLst>
          </p:cNvPr>
          <p:cNvSpPr txBox="1"/>
          <p:nvPr/>
        </p:nvSpPr>
        <p:spPr>
          <a:xfrm>
            <a:off x="10716640" y="4422414"/>
            <a:ext cx="121828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High Concurrency</a:t>
            </a:r>
          </a:p>
        </p:txBody>
      </p:sp>
      <p:sp>
        <p:nvSpPr>
          <p:cNvPr id="70" name="Rounded Rectangle 40">
            <a:extLst>
              <a:ext uri="{FF2B5EF4-FFF2-40B4-BE49-F238E27FC236}">
                <a16:creationId xmlns:a16="http://schemas.microsoft.com/office/drawing/2014/main" id="{1A9CAF3E-1C56-DBF6-DA44-D81342AFDE8B}"/>
              </a:ext>
            </a:extLst>
          </p:cNvPr>
          <p:cNvSpPr/>
          <p:nvPr/>
        </p:nvSpPr>
        <p:spPr>
          <a:xfrm>
            <a:off x="8735440" y="184685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1" name="Rounded Rectangle 41">
            <a:extLst>
              <a:ext uri="{FF2B5EF4-FFF2-40B4-BE49-F238E27FC236}">
                <a16:creationId xmlns:a16="http://schemas.microsoft.com/office/drawing/2014/main" id="{A9ABD61B-4A85-2704-4467-C888660E75D2}"/>
              </a:ext>
            </a:extLst>
          </p:cNvPr>
          <p:cNvSpPr/>
          <p:nvPr/>
        </p:nvSpPr>
        <p:spPr>
          <a:xfrm>
            <a:off x="8735440" y="184685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2" name="Rounded Rectangle 42">
            <a:extLst>
              <a:ext uri="{FF2B5EF4-FFF2-40B4-BE49-F238E27FC236}">
                <a16:creationId xmlns:a16="http://schemas.microsoft.com/office/drawing/2014/main" id="{5F904E1E-34E3-281E-DD96-904079EF20AF}"/>
              </a:ext>
            </a:extLst>
          </p:cNvPr>
          <p:cNvSpPr/>
          <p:nvPr/>
        </p:nvSpPr>
        <p:spPr>
          <a:xfrm>
            <a:off x="9969880" y="184685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3" name="Rounded Rectangle 43">
            <a:extLst>
              <a:ext uri="{FF2B5EF4-FFF2-40B4-BE49-F238E27FC236}">
                <a16:creationId xmlns:a16="http://schemas.microsoft.com/office/drawing/2014/main" id="{45CC00BB-4C16-E358-2FD5-274BB34BFB3F}"/>
              </a:ext>
            </a:extLst>
          </p:cNvPr>
          <p:cNvSpPr/>
          <p:nvPr/>
        </p:nvSpPr>
        <p:spPr>
          <a:xfrm>
            <a:off x="9969880" y="184685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4" name="Rounded Rectangle 44">
            <a:extLst>
              <a:ext uri="{FF2B5EF4-FFF2-40B4-BE49-F238E27FC236}">
                <a16:creationId xmlns:a16="http://schemas.microsoft.com/office/drawing/2014/main" id="{8E3CE466-EFDE-244A-F4D3-96508EB7F1AC}"/>
              </a:ext>
            </a:extLst>
          </p:cNvPr>
          <p:cNvSpPr/>
          <p:nvPr/>
        </p:nvSpPr>
        <p:spPr>
          <a:xfrm>
            <a:off x="9604120" y="1641114"/>
            <a:ext cx="182880" cy="1417320"/>
          </a:xfrm>
          <a:custGeom>
            <a:avLst/>
            <a:gdLst/>
            <a:ahLst/>
            <a:cxnLst/>
            <a:rect l="0" t="0" r="0" b="0"/>
            <a:pathLst>
              <a:path w="182880" h="1417320">
                <a:moveTo>
                  <a:pt x="0" y="1417320"/>
                </a:moveTo>
                <a:lnTo>
                  <a:pt x="0" y="1240536"/>
                </a:lnTo>
                <a:lnTo>
                  <a:pt x="0" y="159258"/>
                </a:lnTo>
                <a:cubicBezTo>
                  <a:pt x="0" y="71302"/>
                  <a:pt x="71302" y="0"/>
                  <a:pt x="159257" y="0"/>
                </a:cubicBezTo>
                <a:lnTo>
                  <a:pt x="160020" y="0"/>
                </a:lnTo>
                <a:lnTo>
                  <a:pt x="18288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5" name="Rounded Rectangle 45">
            <a:extLst>
              <a:ext uri="{FF2B5EF4-FFF2-40B4-BE49-F238E27FC236}">
                <a16:creationId xmlns:a16="http://schemas.microsoft.com/office/drawing/2014/main" id="{64549A4E-FA08-FFBB-41DE-40E6DE0B2080}"/>
              </a:ext>
            </a:extLst>
          </p:cNvPr>
          <p:cNvSpPr/>
          <p:nvPr/>
        </p:nvSpPr>
        <p:spPr>
          <a:xfrm>
            <a:off x="8506840" y="2784114"/>
            <a:ext cx="365760" cy="716280"/>
          </a:xfrm>
          <a:custGeom>
            <a:avLst/>
            <a:gdLst/>
            <a:ahLst/>
            <a:cxnLst/>
            <a:rect l="0" t="0" r="0" b="0"/>
            <a:pathLst>
              <a:path w="365760" h="716280">
                <a:moveTo>
                  <a:pt x="365760" y="716280"/>
                </a:moveTo>
                <a:lnTo>
                  <a:pt x="342900" y="716280"/>
                </a:lnTo>
                <a:lnTo>
                  <a:pt x="342137" y="716280"/>
                </a:lnTo>
                <a:cubicBezTo>
                  <a:pt x="254182" y="716279"/>
                  <a:pt x="182880" y="644977"/>
                  <a:pt x="182880" y="557022"/>
                </a:cubicBezTo>
                <a:lnTo>
                  <a:pt x="182880" y="556260"/>
                </a:lnTo>
                <a:lnTo>
                  <a:pt x="182880" y="159257"/>
                </a:lnTo>
                <a:cubicBezTo>
                  <a:pt x="182880" y="71302"/>
                  <a:pt x="111577" y="0"/>
                  <a:pt x="23622" y="0"/>
                </a:cubicBezTo>
                <a:lnTo>
                  <a:pt x="22860" y="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6" name="Rounded Rectangle 46">
            <a:extLst>
              <a:ext uri="{FF2B5EF4-FFF2-40B4-BE49-F238E27FC236}">
                <a16:creationId xmlns:a16="http://schemas.microsoft.com/office/drawing/2014/main" id="{7F779AC2-E4F4-80BA-B9B5-0A96523F5564}"/>
              </a:ext>
            </a:extLst>
          </p:cNvPr>
          <p:cNvSpPr/>
          <p:nvPr/>
        </p:nvSpPr>
        <p:spPr>
          <a:xfrm>
            <a:off x="9969880" y="2784114"/>
            <a:ext cx="365760" cy="716280"/>
          </a:xfrm>
          <a:custGeom>
            <a:avLst/>
            <a:gdLst/>
            <a:ahLst/>
            <a:cxnLst/>
            <a:rect l="0" t="0" r="0" b="0"/>
            <a:pathLst>
              <a:path w="365760" h="716280">
                <a:moveTo>
                  <a:pt x="365760" y="0"/>
                </a:moveTo>
                <a:lnTo>
                  <a:pt x="342900" y="0"/>
                </a:lnTo>
                <a:lnTo>
                  <a:pt x="342137" y="0"/>
                </a:lnTo>
                <a:cubicBezTo>
                  <a:pt x="254182" y="0"/>
                  <a:pt x="182880" y="71302"/>
                  <a:pt x="182880" y="159257"/>
                </a:cubicBezTo>
                <a:lnTo>
                  <a:pt x="182880" y="556260"/>
                </a:lnTo>
                <a:lnTo>
                  <a:pt x="182880" y="557022"/>
                </a:lnTo>
                <a:cubicBezTo>
                  <a:pt x="182880" y="644977"/>
                  <a:pt x="111577" y="716280"/>
                  <a:pt x="23622" y="716280"/>
                </a:cubicBezTo>
                <a:lnTo>
                  <a:pt x="22860" y="716280"/>
                </a:lnTo>
                <a:lnTo>
                  <a:pt x="0" y="7162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7" name="Rounded Rectangle 47">
            <a:extLst>
              <a:ext uri="{FF2B5EF4-FFF2-40B4-BE49-F238E27FC236}">
                <a16:creationId xmlns:a16="http://schemas.microsoft.com/office/drawing/2014/main" id="{96864A48-5142-4A14-3CCD-1E5FCF2AC72E}"/>
              </a:ext>
            </a:extLst>
          </p:cNvPr>
          <p:cNvSpPr/>
          <p:nvPr/>
        </p:nvSpPr>
        <p:spPr>
          <a:xfrm>
            <a:off x="8186800" y="298985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8" name="Rounded Rectangle 48">
            <a:extLst>
              <a:ext uri="{FF2B5EF4-FFF2-40B4-BE49-F238E27FC236}">
                <a16:creationId xmlns:a16="http://schemas.microsoft.com/office/drawing/2014/main" id="{BD25B51E-A0DF-0822-E560-2D3B8DD07B7B}"/>
              </a:ext>
            </a:extLst>
          </p:cNvPr>
          <p:cNvSpPr/>
          <p:nvPr/>
        </p:nvSpPr>
        <p:spPr>
          <a:xfrm>
            <a:off x="8186800" y="298985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9" name="Rounded Rectangle 49">
            <a:extLst>
              <a:ext uri="{FF2B5EF4-FFF2-40B4-BE49-F238E27FC236}">
                <a16:creationId xmlns:a16="http://schemas.microsoft.com/office/drawing/2014/main" id="{C6FA10FC-D5B2-14EA-791A-7417BCCE303A}"/>
              </a:ext>
            </a:extLst>
          </p:cNvPr>
          <p:cNvSpPr/>
          <p:nvPr/>
        </p:nvSpPr>
        <p:spPr>
          <a:xfrm>
            <a:off x="9055480" y="1641114"/>
            <a:ext cx="182880" cy="1417320"/>
          </a:xfrm>
          <a:custGeom>
            <a:avLst/>
            <a:gdLst/>
            <a:ahLst/>
            <a:cxnLst/>
            <a:rect l="0" t="0" r="0" b="0"/>
            <a:pathLst>
              <a:path w="182880" h="1417320">
                <a:moveTo>
                  <a:pt x="0" y="0"/>
                </a:moveTo>
                <a:lnTo>
                  <a:pt x="22860" y="0"/>
                </a:lnTo>
                <a:lnTo>
                  <a:pt x="23622" y="0"/>
                </a:lnTo>
                <a:cubicBezTo>
                  <a:pt x="111577" y="0"/>
                  <a:pt x="182880" y="71302"/>
                  <a:pt x="182880" y="159258"/>
                </a:cubicBezTo>
                <a:lnTo>
                  <a:pt x="182880" y="1240536"/>
                </a:lnTo>
                <a:lnTo>
                  <a:pt x="182880" y="141732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0" name="Rounded Rectangle 50">
            <a:extLst>
              <a:ext uri="{FF2B5EF4-FFF2-40B4-BE49-F238E27FC236}">
                <a16:creationId xmlns:a16="http://schemas.microsoft.com/office/drawing/2014/main" id="{9BD8B572-EEC6-FCDD-55A7-A57D6449CC7A}"/>
              </a:ext>
            </a:extLst>
          </p:cNvPr>
          <p:cNvSpPr/>
          <p:nvPr/>
        </p:nvSpPr>
        <p:spPr>
          <a:xfrm>
            <a:off x="10518520" y="298985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1" name="Rounded Rectangle 51">
            <a:extLst>
              <a:ext uri="{FF2B5EF4-FFF2-40B4-BE49-F238E27FC236}">
                <a16:creationId xmlns:a16="http://schemas.microsoft.com/office/drawing/2014/main" id="{610F3232-831E-7F83-E758-A38D9276A8F5}"/>
              </a:ext>
            </a:extLst>
          </p:cNvPr>
          <p:cNvSpPr/>
          <p:nvPr/>
        </p:nvSpPr>
        <p:spPr>
          <a:xfrm>
            <a:off x="10518520" y="298985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2" name="Rounded Rectangle 52">
            <a:extLst>
              <a:ext uri="{FF2B5EF4-FFF2-40B4-BE49-F238E27FC236}">
                <a16:creationId xmlns:a16="http://schemas.microsoft.com/office/drawing/2014/main" id="{A6519E68-8C2B-5FBD-554C-0BDA389E9BD5}"/>
              </a:ext>
            </a:extLst>
          </p:cNvPr>
          <p:cNvSpPr/>
          <p:nvPr/>
        </p:nvSpPr>
        <p:spPr>
          <a:xfrm>
            <a:off x="8735440" y="545873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3" name="Rounded Rectangle 53">
            <a:extLst>
              <a:ext uri="{FF2B5EF4-FFF2-40B4-BE49-F238E27FC236}">
                <a16:creationId xmlns:a16="http://schemas.microsoft.com/office/drawing/2014/main" id="{445386DF-A7B8-842C-B7F3-15B731A85D1E}"/>
              </a:ext>
            </a:extLst>
          </p:cNvPr>
          <p:cNvSpPr/>
          <p:nvPr/>
        </p:nvSpPr>
        <p:spPr>
          <a:xfrm>
            <a:off x="8506839" y="3942316"/>
            <a:ext cx="365760" cy="167715"/>
          </a:xfrm>
          <a:custGeom>
            <a:avLst/>
            <a:gdLst/>
            <a:ahLst/>
            <a:cxnLst/>
            <a:rect l="0" t="0" r="0" b="0"/>
            <a:pathLst>
              <a:path w="365760" h="167715">
                <a:moveTo>
                  <a:pt x="365760" y="37"/>
                </a:moveTo>
                <a:lnTo>
                  <a:pt x="342900" y="37"/>
                </a:lnTo>
                <a:lnTo>
                  <a:pt x="342138" y="37"/>
                </a:lnTo>
                <a:cubicBezTo>
                  <a:pt x="313911" y="0"/>
                  <a:pt x="283077" y="7577"/>
                  <a:pt x="252222" y="22135"/>
                </a:cubicBezTo>
                <a:cubicBezTo>
                  <a:pt x="233669" y="31016"/>
                  <a:pt x="208912" y="53052"/>
                  <a:pt x="182880" y="83857"/>
                </a:cubicBezTo>
                <a:cubicBezTo>
                  <a:pt x="156847" y="114662"/>
                  <a:pt x="132090" y="136699"/>
                  <a:pt x="113538" y="145579"/>
                </a:cubicBezTo>
                <a:cubicBezTo>
                  <a:pt x="82682" y="160137"/>
                  <a:pt x="51848" y="167715"/>
                  <a:pt x="23622" y="167677"/>
                </a:cubicBezTo>
                <a:lnTo>
                  <a:pt x="22860" y="167677"/>
                </a:lnTo>
                <a:lnTo>
                  <a:pt x="0" y="167677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4" name="Rounded Rectangle 54">
            <a:extLst>
              <a:ext uri="{FF2B5EF4-FFF2-40B4-BE49-F238E27FC236}">
                <a16:creationId xmlns:a16="http://schemas.microsoft.com/office/drawing/2014/main" id="{53527B16-269A-0815-3D7A-CF6498615FF6}"/>
              </a:ext>
            </a:extLst>
          </p:cNvPr>
          <p:cNvSpPr/>
          <p:nvPr/>
        </p:nvSpPr>
        <p:spPr>
          <a:xfrm>
            <a:off x="9969880" y="3942316"/>
            <a:ext cx="365760" cy="167715"/>
          </a:xfrm>
          <a:custGeom>
            <a:avLst/>
            <a:gdLst/>
            <a:ahLst/>
            <a:cxnLst/>
            <a:rect l="0" t="0" r="0" b="0"/>
            <a:pathLst>
              <a:path w="365760" h="167715">
                <a:moveTo>
                  <a:pt x="0" y="37"/>
                </a:moveTo>
                <a:lnTo>
                  <a:pt x="22860" y="37"/>
                </a:lnTo>
                <a:lnTo>
                  <a:pt x="23622" y="37"/>
                </a:lnTo>
                <a:cubicBezTo>
                  <a:pt x="51848" y="0"/>
                  <a:pt x="82682" y="7577"/>
                  <a:pt x="113538" y="22135"/>
                </a:cubicBezTo>
                <a:cubicBezTo>
                  <a:pt x="132090" y="31016"/>
                  <a:pt x="156847" y="53052"/>
                  <a:pt x="182880" y="83857"/>
                </a:cubicBezTo>
                <a:cubicBezTo>
                  <a:pt x="208912" y="114663"/>
                  <a:pt x="233669" y="136699"/>
                  <a:pt x="252222" y="145579"/>
                </a:cubicBezTo>
                <a:cubicBezTo>
                  <a:pt x="283077" y="160137"/>
                  <a:pt x="313911" y="167715"/>
                  <a:pt x="342137" y="167677"/>
                </a:cubicBezTo>
                <a:lnTo>
                  <a:pt x="342900" y="167677"/>
                </a:lnTo>
                <a:lnTo>
                  <a:pt x="365760" y="167677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5" name="Rounded Rectangle 55">
            <a:extLst>
              <a:ext uri="{FF2B5EF4-FFF2-40B4-BE49-F238E27FC236}">
                <a16:creationId xmlns:a16="http://schemas.microsoft.com/office/drawing/2014/main" id="{E2D16339-927C-D683-B84A-C34C586BFE30}"/>
              </a:ext>
            </a:extLst>
          </p:cNvPr>
          <p:cNvSpPr/>
          <p:nvPr/>
        </p:nvSpPr>
        <p:spPr>
          <a:xfrm>
            <a:off x="8735440" y="545873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6" name="Rounded Rectangle 56">
            <a:extLst>
              <a:ext uri="{FF2B5EF4-FFF2-40B4-BE49-F238E27FC236}">
                <a16:creationId xmlns:a16="http://schemas.microsoft.com/office/drawing/2014/main" id="{C58CC30F-D65E-015A-DD11-BFFB9CCD7A00}"/>
              </a:ext>
            </a:extLst>
          </p:cNvPr>
          <p:cNvSpPr/>
          <p:nvPr/>
        </p:nvSpPr>
        <p:spPr>
          <a:xfrm>
            <a:off x="8186800" y="431573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7" name="Rounded Rectangle 57">
            <a:extLst>
              <a:ext uri="{FF2B5EF4-FFF2-40B4-BE49-F238E27FC236}">
                <a16:creationId xmlns:a16="http://schemas.microsoft.com/office/drawing/2014/main" id="{8AE08B33-1595-9700-181E-861927F6ABCF}"/>
              </a:ext>
            </a:extLst>
          </p:cNvPr>
          <p:cNvSpPr/>
          <p:nvPr/>
        </p:nvSpPr>
        <p:spPr>
          <a:xfrm>
            <a:off x="8186800" y="431573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8" name="Rounded Rectangle 58">
            <a:extLst>
              <a:ext uri="{FF2B5EF4-FFF2-40B4-BE49-F238E27FC236}">
                <a16:creationId xmlns:a16="http://schemas.microsoft.com/office/drawing/2014/main" id="{FD41178F-2E51-68B2-67ED-CF743D36AD35}"/>
              </a:ext>
            </a:extLst>
          </p:cNvPr>
          <p:cNvSpPr/>
          <p:nvPr/>
        </p:nvSpPr>
        <p:spPr>
          <a:xfrm>
            <a:off x="9421240" y="4384314"/>
            <a:ext cx="7620" cy="662940"/>
          </a:xfrm>
          <a:custGeom>
            <a:avLst/>
            <a:gdLst/>
            <a:ahLst/>
            <a:cxnLst/>
            <a:rect l="0" t="0" r="0" b="0"/>
            <a:pathLst>
              <a:path w="7620" h="662940">
                <a:moveTo>
                  <a:pt x="0" y="0"/>
                </a:moveTo>
                <a:lnTo>
                  <a:pt x="0" y="331470"/>
                </a:lnTo>
                <a:lnTo>
                  <a:pt x="0" y="66294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9" name="Rounded Rectangle 59">
            <a:extLst>
              <a:ext uri="{FF2B5EF4-FFF2-40B4-BE49-F238E27FC236}">
                <a16:creationId xmlns:a16="http://schemas.microsoft.com/office/drawing/2014/main" id="{81D145BE-4B18-A485-A538-D3691914F04F}"/>
              </a:ext>
            </a:extLst>
          </p:cNvPr>
          <p:cNvSpPr/>
          <p:nvPr/>
        </p:nvSpPr>
        <p:spPr>
          <a:xfrm>
            <a:off x="10518520" y="4315734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0" name="Rounded Rectangle 60">
            <a:extLst>
              <a:ext uri="{FF2B5EF4-FFF2-40B4-BE49-F238E27FC236}">
                <a16:creationId xmlns:a16="http://schemas.microsoft.com/office/drawing/2014/main" id="{8B3A842B-4B7A-4AB8-D236-F598846DF98A}"/>
              </a:ext>
            </a:extLst>
          </p:cNvPr>
          <p:cNvSpPr/>
          <p:nvPr/>
        </p:nvSpPr>
        <p:spPr>
          <a:xfrm>
            <a:off x="10518520" y="4315734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1" name="Rounded Rectangle 61">
            <a:extLst>
              <a:ext uri="{FF2B5EF4-FFF2-40B4-BE49-F238E27FC236}">
                <a16:creationId xmlns:a16="http://schemas.microsoft.com/office/drawing/2014/main" id="{7518B277-D7E6-98BF-E1D1-272BADD17FBF}"/>
              </a:ext>
            </a:extLst>
          </p:cNvPr>
          <p:cNvSpPr/>
          <p:nvPr/>
        </p:nvSpPr>
        <p:spPr>
          <a:xfrm>
            <a:off x="9238360" y="3241314"/>
            <a:ext cx="356311" cy="361973"/>
          </a:xfrm>
          <a:custGeom>
            <a:avLst/>
            <a:gdLst/>
            <a:ahLst/>
            <a:cxnLst/>
            <a:rect l="0" t="0" r="0" b="0"/>
            <a:pathLst>
              <a:path w="356311" h="361973">
                <a:moveTo>
                  <a:pt x="0" y="0"/>
                </a:moveTo>
                <a:moveTo>
                  <a:pt x="149352" y="310591"/>
                </a:moveTo>
                <a:cubicBezTo>
                  <a:pt x="152479" y="312719"/>
                  <a:pt x="154350" y="316257"/>
                  <a:pt x="154350" y="320040"/>
                </a:cubicBezTo>
                <a:cubicBezTo>
                  <a:pt x="154350" y="323822"/>
                  <a:pt x="152479" y="327360"/>
                  <a:pt x="149352" y="329488"/>
                </a:cubicBezTo>
                <a:lnTo>
                  <a:pt x="103632" y="359968"/>
                </a:lnTo>
                <a:cubicBezTo>
                  <a:pt x="101757" y="361280"/>
                  <a:pt x="99519" y="361973"/>
                  <a:pt x="97231" y="361950"/>
                </a:cubicBezTo>
                <a:cubicBezTo>
                  <a:pt x="90952" y="361867"/>
                  <a:pt x="85883" y="356798"/>
                  <a:pt x="85801" y="350520"/>
                </a:cubicBezTo>
                <a:lnTo>
                  <a:pt x="85801" y="334060"/>
                </a:lnTo>
                <a:cubicBezTo>
                  <a:pt x="85776" y="332423"/>
                  <a:pt x="84746" y="330969"/>
                  <a:pt x="83210" y="330403"/>
                </a:cubicBezTo>
                <a:cubicBezTo>
                  <a:pt x="46072" y="317859"/>
                  <a:pt x="21060" y="283039"/>
                  <a:pt x="21031" y="243839"/>
                </a:cubicBezTo>
                <a:cubicBezTo>
                  <a:pt x="21031" y="235423"/>
                  <a:pt x="27854" y="228599"/>
                  <a:pt x="36271" y="228599"/>
                </a:cubicBezTo>
                <a:cubicBezTo>
                  <a:pt x="44688" y="228599"/>
                  <a:pt x="51511" y="235423"/>
                  <a:pt x="51511" y="243839"/>
                </a:cubicBezTo>
                <a:cubicBezTo>
                  <a:pt x="51541" y="264763"/>
                  <a:pt x="62299" y="284209"/>
                  <a:pt x="80010" y="295351"/>
                </a:cubicBezTo>
                <a:cubicBezTo>
                  <a:pt x="81177" y="296062"/>
                  <a:pt x="82637" y="296093"/>
                  <a:pt x="83834" y="295431"/>
                </a:cubicBezTo>
                <a:cubicBezTo>
                  <a:pt x="85031" y="294770"/>
                  <a:pt x="85781" y="293518"/>
                  <a:pt x="85801" y="292150"/>
                </a:cubicBezTo>
                <a:lnTo>
                  <a:pt x="85801" y="289559"/>
                </a:lnTo>
                <a:cubicBezTo>
                  <a:pt x="85845" y="285386"/>
                  <a:pt x="88161" y="281568"/>
                  <a:pt x="91842" y="279601"/>
                </a:cubicBezTo>
                <a:cubicBezTo>
                  <a:pt x="95523" y="277633"/>
                  <a:pt x="99984" y="277829"/>
                  <a:pt x="103479" y="280111"/>
                </a:cubicBezTo>
                <a:lnTo>
                  <a:pt x="149199" y="310591"/>
                </a:lnTo>
                <a:close/>
                <a:moveTo>
                  <a:pt x="0" y="0"/>
                </a:moveTo>
                <a:moveTo>
                  <a:pt x="222961" y="45110"/>
                </a:moveTo>
                <a:cubicBezTo>
                  <a:pt x="222945" y="41278"/>
                  <a:pt x="224903" y="37708"/>
                  <a:pt x="228142" y="35661"/>
                </a:cubicBezTo>
                <a:lnTo>
                  <a:pt x="273862" y="5181"/>
                </a:lnTo>
                <a:cubicBezTo>
                  <a:pt x="277466" y="2986"/>
                  <a:pt x="281994" y="2986"/>
                  <a:pt x="285597" y="5181"/>
                </a:cubicBezTo>
                <a:cubicBezTo>
                  <a:pt x="289272" y="7192"/>
                  <a:pt x="291552" y="11051"/>
                  <a:pt x="291541" y="15240"/>
                </a:cubicBezTo>
                <a:lnTo>
                  <a:pt x="291541" y="31699"/>
                </a:lnTo>
                <a:cubicBezTo>
                  <a:pt x="291565" y="33336"/>
                  <a:pt x="292595" y="34790"/>
                  <a:pt x="294131" y="35356"/>
                </a:cubicBezTo>
                <a:cubicBezTo>
                  <a:pt x="331270" y="47900"/>
                  <a:pt x="356281" y="82720"/>
                  <a:pt x="356311" y="121920"/>
                </a:cubicBezTo>
                <a:cubicBezTo>
                  <a:pt x="356311" y="130336"/>
                  <a:pt x="349488" y="137160"/>
                  <a:pt x="341071" y="137160"/>
                </a:cubicBezTo>
                <a:cubicBezTo>
                  <a:pt x="332654" y="137160"/>
                  <a:pt x="325831" y="130336"/>
                  <a:pt x="325831" y="121920"/>
                </a:cubicBezTo>
                <a:cubicBezTo>
                  <a:pt x="325801" y="100996"/>
                  <a:pt x="315042" y="81550"/>
                  <a:pt x="297332" y="70408"/>
                </a:cubicBezTo>
                <a:cubicBezTo>
                  <a:pt x="296164" y="69697"/>
                  <a:pt x="294704" y="69666"/>
                  <a:pt x="293507" y="70328"/>
                </a:cubicBezTo>
                <a:cubicBezTo>
                  <a:pt x="292311" y="70989"/>
                  <a:pt x="291560" y="72241"/>
                  <a:pt x="291541" y="73609"/>
                </a:cubicBezTo>
                <a:lnTo>
                  <a:pt x="291541" y="76200"/>
                </a:lnTo>
                <a:cubicBezTo>
                  <a:pt x="291646" y="80293"/>
                  <a:pt x="289553" y="84130"/>
                  <a:pt x="286054" y="86258"/>
                </a:cubicBezTo>
                <a:cubicBezTo>
                  <a:pt x="284358" y="87139"/>
                  <a:pt x="282479" y="87609"/>
                  <a:pt x="280568" y="87630"/>
                </a:cubicBezTo>
                <a:cubicBezTo>
                  <a:pt x="278352" y="87638"/>
                  <a:pt x="276181" y="87003"/>
                  <a:pt x="274319" y="85801"/>
                </a:cubicBezTo>
                <a:lnTo>
                  <a:pt x="228599" y="55321"/>
                </a:lnTo>
                <a:cubicBezTo>
                  <a:pt x="225042" y="53158"/>
                  <a:pt x="222896" y="49273"/>
                  <a:pt x="222961" y="45110"/>
                </a:cubicBezTo>
                <a:close/>
                <a:moveTo>
                  <a:pt x="96926" y="167640"/>
                </a:moveTo>
                <a:cubicBezTo>
                  <a:pt x="96926" y="159223"/>
                  <a:pt x="103749" y="152400"/>
                  <a:pt x="112166" y="152400"/>
                </a:cubicBezTo>
                <a:cubicBezTo>
                  <a:pt x="120583" y="152400"/>
                  <a:pt x="127406" y="159223"/>
                  <a:pt x="127406" y="167640"/>
                </a:cubicBezTo>
                <a:cubicBezTo>
                  <a:pt x="127406" y="176056"/>
                  <a:pt x="120583" y="182880"/>
                  <a:pt x="112166" y="182880"/>
                </a:cubicBezTo>
                <a:cubicBezTo>
                  <a:pt x="103749" y="182880"/>
                  <a:pt x="96926" y="176056"/>
                  <a:pt x="96926" y="167640"/>
                </a:cubicBezTo>
                <a:moveTo>
                  <a:pt x="35966" y="167640"/>
                </a:moveTo>
                <a:cubicBezTo>
                  <a:pt x="35966" y="159223"/>
                  <a:pt x="42789" y="152400"/>
                  <a:pt x="51206" y="152400"/>
                </a:cubicBezTo>
                <a:cubicBezTo>
                  <a:pt x="59623" y="152400"/>
                  <a:pt x="66446" y="159223"/>
                  <a:pt x="66446" y="167640"/>
                </a:cubicBezTo>
                <a:cubicBezTo>
                  <a:pt x="66446" y="176056"/>
                  <a:pt x="59623" y="182880"/>
                  <a:pt x="51206" y="182880"/>
                </a:cubicBezTo>
                <a:cubicBezTo>
                  <a:pt x="42789" y="182880"/>
                  <a:pt x="35966" y="176056"/>
                  <a:pt x="35966" y="167640"/>
                </a:cubicBezTo>
                <a:moveTo>
                  <a:pt x="161696" y="4419"/>
                </a:moveTo>
                <a:cubicBezTo>
                  <a:pt x="167669" y="6443"/>
                  <a:pt x="170874" y="12921"/>
                  <a:pt x="168859" y="18897"/>
                </a:cubicBezTo>
                <a:lnTo>
                  <a:pt x="130759" y="133197"/>
                </a:lnTo>
                <a:cubicBezTo>
                  <a:pt x="129191" y="137839"/>
                  <a:pt x="124838" y="140966"/>
                  <a:pt x="119938" y="140969"/>
                </a:cubicBezTo>
                <a:lnTo>
                  <a:pt x="43738" y="140969"/>
                </a:lnTo>
                <a:cubicBezTo>
                  <a:pt x="38716" y="140941"/>
                  <a:pt x="34285" y="137679"/>
                  <a:pt x="32766" y="132892"/>
                </a:cubicBezTo>
                <a:lnTo>
                  <a:pt x="9906" y="56692"/>
                </a:lnTo>
                <a:cubicBezTo>
                  <a:pt x="8872" y="53191"/>
                  <a:pt x="9549" y="49407"/>
                  <a:pt x="11734" y="46481"/>
                </a:cubicBezTo>
                <a:cubicBezTo>
                  <a:pt x="13877" y="43584"/>
                  <a:pt x="17275" y="41885"/>
                  <a:pt x="20878" y="41909"/>
                </a:cubicBezTo>
                <a:lnTo>
                  <a:pt x="134416" y="41909"/>
                </a:lnTo>
                <a:cubicBezTo>
                  <a:pt x="136012" y="41866"/>
                  <a:pt x="137411" y="40831"/>
                  <a:pt x="137921" y="39319"/>
                </a:cubicBezTo>
                <a:lnTo>
                  <a:pt x="147218" y="11582"/>
                </a:lnTo>
                <a:cubicBezTo>
                  <a:pt x="149242" y="5609"/>
                  <a:pt x="155720" y="2404"/>
                  <a:pt x="161696" y="4419"/>
                </a:cubicBezTo>
                <a:close/>
                <a:moveTo>
                  <a:pt x="325678" y="148590"/>
                </a:moveTo>
                <a:cubicBezTo>
                  <a:pt x="340373" y="148673"/>
                  <a:pt x="352265" y="160565"/>
                  <a:pt x="352348" y="175260"/>
                </a:cubicBezTo>
                <a:lnTo>
                  <a:pt x="352348" y="335280"/>
                </a:lnTo>
                <a:cubicBezTo>
                  <a:pt x="352864" y="349450"/>
                  <a:pt x="341828" y="361372"/>
                  <a:pt x="327660" y="361950"/>
                </a:cubicBezTo>
                <a:lnTo>
                  <a:pt x="247650" y="361950"/>
                </a:lnTo>
                <a:cubicBezTo>
                  <a:pt x="240817" y="361711"/>
                  <a:pt x="234360" y="358766"/>
                  <a:pt x="229700" y="353764"/>
                </a:cubicBezTo>
                <a:cubicBezTo>
                  <a:pt x="225041" y="348761"/>
                  <a:pt x="222561" y="342111"/>
                  <a:pt x="222808" y="335280"/>
                </a:cubicBezTo>
                <a:lnTo>
                  <a:pt x="222808" y="175260"/>
                </a:lnTo>
                <a:cubicBezTo>
                  <a:pt x="222892" y="160565"/>
                  <a:pt x="234784" y="148673"/>
                  <a:pt x="249478" y="148590"/>
                </a:cubicBezTo>
                <a:lnTo>
                  <a:pt x="325678" y="148590"/>
                </a:lnTo>
                <a:close/>
                <a:moveTo>
                  <a:pt x="287578" y="346710"/>
                </a:moveTo>
                <a:cubicBezTo>
                  <a:pt x="293857" y="346627"/>
                  <a:pt x="298926" y="341558"/>
                  <a:pt x="299008" y="335280"/>
                </a:cubicBezTo>
                <a:cubicBezTo>
                  <a:pt x="299008" y="328967"/>
                  <a:pt x="293891" y="323850"/>
                  <a:pt x="287578" y="323850"/>
                </a:cubicBezTo>
                <a:cubicBezTo>
                  <a:pt x="281266" y="323850"/>
                  <a:pt x="276148" y="328967"/>
                  <a:pt x="276148" y="335280"/>
                </a:cubicBezTo>
                <a:cubicBezTo>
                  <a:pt x="276148" y="341592"/>
                  <a:pt x="281266" y="346710"/>
                  <a:pt x="287578" y="346710"/>
                </a:cubicBezTo>
                <a:close/>
                <a:moveTo>
                  <a:pt x="245668" y="175260"/>
                </a:moveTo>
                <a:lnTo>
                  <a:pt x="245668" y="304800"/>
                </a:lnTo>
                <a:cubicBezTo>
                  <a:pt x="245668" y="306904"/>
                  <a:pt x="247374" y="308610"/>
                  <a:pt x="249478" y="308610"/>
                </a:cubicBezTo>
                <a:lnTo>
                  <a:pt x="325678" y="308610"/>
                </a:lnTo>
                <a:cubicBezTo>
                  <a:pt x="327782" y="308610"/>
                  <a:pt x="329488" y="306904"/>
                  <a:pt x="329488" y="304800"/>
                </a:cubicBezTo>
                <a:lnTo>
                  <a:pt x="329488" y="175260"/>
                </a:lnTo>
                <a:cubicBezTo>
                  <a:pt x="329488" y="173155"/>
                  <a:pt x="327782" y="171450"/>
                  <a:pt x="325678" y="171450"/>
                </a:cubicBezTo>
                <a:lnTo>
                  <a:pt x="249478" y="171450"/>
                </a:lnTo>
                <a:cubicBezTo>
                  <a:pt x="247374" y="171450"/>
                  <a:pt x="245668" y="173155"/>
                  <a:pt x="245668" y="175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2" name="Rounded Rectangle 62">
            <a:extLst>
              <a:ext uri="{FF2B5EF4-FFF2-40B4-BE49-F238E27FC236}">
                <a16:creationId xmlns:a16="http://schemas.microsoft.com/office/drawing/2014/main" id="{19AC8A89-5D9F-FE69-C422-1529173A6394}"/>
              </a:ext>
            </a:extLst>
          </p:cNvPr>
          <p:cNvSpPr/>
          <p:nvPr/>
        </p:nvSpPr>
        <p:spPr>
          <a:xfrm>
            <a:off x="8254895" y="2669814"/>
            <a:ext cx="230064" cy="228241"/>
          </a:xfrm>
          <a:custGeom>
            <a:avLst/>
            <a:gdLst/>
            <a:ahLst/>
            <a:cxnLst/>
            <a:rect l="0" t="0" r="0" b="0"/>
            <a:pathLst>
              <a:path w="230064" h="228241">
                <a:moveTo>
                  <a:pt x="104013" y="160781"/>
                </a:moveTo>
                <a:cubicBezTo>
                  <a:pt x="103714" y="161465"/>
                  <a:pt x="103044" y="161912"/>
                  <a:pt x="102298" y="161924"/>
                </a:cubicBezTo>
                <a:lnTo>
                  <a:pt x="4762" y="161924"/>
                </a:lnTo>
                <a:cubicBezTo>
                  <a:pt x="2132" y="161924"/>
                  <a:pt x="0" y="159792"/>
                  <a:pt x="0" y="157162"/>
                </a:cubicBezTo>
                <a:cubicBezTo>
                  <a:pt x="175" y="145689"/>
                  <a:pt x="2602" y="134362"/>
                  <a:pt x="7143" y="123824"/>
                </a:cubicBezTo>
                <a:cubicBezTo>
                  <a:pt x="12287" y="113156"/>
                  <a:pt x="29051" y="106965"/>
                  <a:pt x="52387" y="98393"/>
                </a:cubicBezTo>
                <a:lnTo>
                  <a:pt x="58388" y="96202"/>
                </a:lnTo>
                <a:cubicBezTo>
                  <a:pt x="59112" y="95370"/>
                  <a:pt x="59576" y="94343"/>
                  <a:pt x="59721" y="93249"/>
                </a:cubicBezTo>
                <a:cubicBezTo>
                  <a:pt x="60645" y="89069"/>
                  <a:pt x="60381" y="84714"/>
                  <a:pt x="58959" y="80676"/>
                </a:cubicBezTo>
                <a:cubicBezTo>
                  <a:pt x="48793" y="69578"/>
                  <a:pt x="43778" y="54707"/>
                  <a:pt x="45148" y="39719"/>
                </a:cubicBezTo>
                <a:cubicBezTo>
                  <a:pt x="44304" y="29624"/>
                  <a:pt x="47673" y="19630"/>
                  <a:pt x="54457" y="12106"/>
                </a:cubicBezTo>
                <a:cubicBezTo>
                  <a:pt x="61241" y="4583"/>
                  <a:pt x="70834" y="201"/>
                  <a:pt x="80962" y="0"/>
                </a:cubicBezTo>
                <a:cubicBezTo>
                  <a:pt x="101727" y="0"/>
                  <a:pt x="116681" y="16763"/>
                  <a:pt x="116681" y="39719"/>
                </a:cubicBezTo>
                <a:cubicBezTo>
                  <a:pt x="118068" y="54784"/>
                  <a:pt x="113016" y="69732"/>
                  <a:pt x="102774" y="80867"/>
                </a:cubicBezTo>
                <a:cubicBezTo>
                  <a:pt x="101529" y="84878"/>
                  <a:pt x="101332" y="89141"/>
                  <a:pt x="102203" y="93249"/>
                </a:cubicBezTo>
                <a:cubicBezTo>
                  <a:pt x="102348" y="94343"/>
                  <a:pt x="102812" y="95370"/>
                  <a:pt x="103536" y="96202"/>
                </a:cubicBezTo>
                <a:lnTo>
                  <a:pt x="109537" y="98393"/>
                </a:lnTo>
                <a:lnTo>
                  <a:pt x="120396" y="102393"/>
                </a:lnTo>
                <a:cubicBezTo>
                  <a:pt x="121386" y="102802"/>
                  <a:pt x="122001" y="103802"/>
                  <a:pt x="121920" y="104870"/>
                </a:cubicBezTo>
                <a:cubicBezTo>
                  <a:pt x="121846" y="105925"/>
                  <a:pt x="121058" y="106792"/>
                  <a:pt x="120015" y="106965"/>
                </a:cubicBezTo>
                <a:cubicBezTo>
                  <a:pt x="109016" y="109308"/>
                  <a:pt x="100126" y="117381"/>
                  <a:pt x="96736" y="128103"/>
                </a:cubicBezTo>
                <a:cubicBezTo>
                  <a:pt x="93346" y="138825"/>
                  <a:pt x="95979" y="150541"/>
                  <a:pt x="103632" y="158781"/>
                </a:cubicBezTo>
                <a:cubicBezTo>
                  <a:pt x="104134" y="159319"/>
                  <a:pt x="104282" y="160097"/>
                  <a:pt x="104013" y="160781"/>
                </a:cubicBezTo>
                <a:close/>
                <a:moveTo>
                  <a:pt x="154781" y="162210"/>
                </a:moveTo>
                <a:cubicBezTo>
                  <a:pt x="154781" y="154320"/>
                  <a:pt x="161178" y="147923"/>
                  <a:pt x="169068" y="147923"/>
                </a:cubicBezTo>
                <a:cubicBezTo>
                  <a:pt x="176959" y="147923"/>
                  <a:pt x="183356" y="154320"/>
                  <a:pt x="183356" y="162210"/>
                </a:cubicBezTo>
                <a:cubicBezTo>
                  <a:pt x="183356" y="170101"/>
                  <a:pt x="176959" y="176498"/>
                  <a:pt x="169068" y="176498"/>
                </a:cubicBezTo>
                <a:cubicBezTo>
                  <a:pt x="161178" y="176498"/>
                  <a:pt x="154781" y="170101"/>
                  <a:pt x="154781" y="162210"/>
                </a:cubicBezTo>
                <a:moveTo>
                  <a:pt x="214503" y="158972"/>
                </a:moveTo>
                <a:cubicBezTo>
                  <a:pt x="212977" y="160645"/>
                  <a:pt x="212977" y="163204"/>
                  <a:pt x="214503" y="164877"/>
                </a:cubicBezTo>
                <a:lnTo>
                  <a:pt x="224028" y="175069"/>
                </a:lnTo>
                <a:cubicBezTo>
                  <a:pt x="229139" y="180539"/>
                  <a:pt x="230031" y="188724"/>
                  <a:pt x="226218" y="195167"/>
                </a:cubicBezTo>
                <a:cubicBezTo>
                  <a:pt x="222605" y="201684"/>
                  <a:pt x="215067" y="204964"/>
                  <a:pt x="207835" y="203168"/>
                </a:cubicBezTo>
                <a:lnTo>
                  <a:pt x="194310" y="200024"/>
                </a:lnTo>
                <a:cubicBezTo>
                  <a:pt x="192120" y="199577"/>
                  <a:pt x="189945" y="200850"/>
                  <a:pt x="189261" y="202977"/>
                </a:cubicBezTo>
                <a:lnTo>
                  <a:pt x="185261" y="216312"/>
                </a:lnTo>
                <a:cubicBezTo>
                  <a:pt x="183059" y="223406"/>
                  <a:pt x="176496" y="228241"/>
                  <a:pt x="169068" y="228241"/>
                </a:cubicBezTo>
                <a:cubicBezTo>
                  <a:pt x="161641" y="228241"/>
                  <a:pt x="155078" y="223406"/>
                  <a:pt x="152876" y="216312"/>
                </a:cubicBezTo>
                <a:lnTo>
                  <a:pt x="148875" y="202977"/>
                </a:lnTo>
                <a:cubicBezTo>
                  <a:pt x="148152" y="200836"/>
                  <a:pt x="145946" y="199569"/>
                  <a:pt x="143732" y="200024"/>
                </a:cubicBezTo>
                <a:lnTo>
                  <a:pt x="130302" y="203739"/>
                </a:lnTo>
                <a:cubicBezTo>
                  <a:pt x="123070" y="205536"/>
                  <a:pt x="115532" y="202255"/>
                  <a:pt x="111918" y="195738"/>
                </a:cubicBezTo>
                <a:cubicBezTo>
                  <a:pt x="108039" y="189310"/>
                  <a:pt x="108936" y="181082"/>
                  <a:pt x="114109" y="175640"/>
                </a:cubicBezTo>
                <a:lnTo>
                  <a:pt x="123634" y="165449"/>
                </a:lnTo>
                <a:cubicBezTo>
                  <a:pt x="125160" y="163776"/>
                  <a:pt x="125160" y="161216"/>
                  <a:pt x="123634" y="159543"/>
                </a:cubicBezTo>
                <a:lnTo>
                  <a:pt x="114109" y="149351"/>
                </a:lnTo>
                <a:cubicBezTo>
                  <a:pt x="108535" y="143981"/>
                  <a:pt x="107306" y="135518"/>
                  <a:pt x="111122" y="128784"/>
                </a:cubicBezTo>
                <a:cubicBezTo>
                  <a:pt x="114938" y="122050"/>
                  <a:pt x="122830" y="118755"/>
                  <a:pt x="130302" y="120776"/>
                </a:cubicBezTo>
                <a:lnTo>
                  <a:pt x="143732" y="123920"/>
                </a:lnTo>
                <a:cubicBezTo>
                  <a:pt x="145946" y="124375"/>
                  <a:pt x="148152" y="123109"/>
                  <a:pt x="148875" y="120967"/>
                </a:cubicBezTo>
                <a:lnTo>
                  <a:pt x="152876" y="107632"/>
                </a:lnTo>
                <a:cubicBezTo>
                  <a:pt x="154965" y="100426"/>
                  <a:pt x="161565" y="95467"/>
                  <a:pt x="169068" y="95467"/>
                </a:cubicBezTo>
                <a:cubicBezTo>
                  <a:pt x="176571" y="95467"/>
                  <a:pt x="183172" y="100426"/>
                  <a:pt x="185261" y="107632"/>
                </a:cubicBezTo>
                <a:lnTo>
                  <a:pt x="189261" y="120872"/>
                </a:lnTo>
                <a:cubicBezTo>
                  <a:pt x="189945" y="122999"/>
                  <a:pt x="192120" y="124272"/>
                  <a:pt x="194310" y="123825"/>
                </a:cubicBezTo>
                <a:lnTo>
                  <a:pt x="207835" y="120967"/>
                </a:lnTo>
                <a:cubicBezTo>
                  <a:pt x="215064" y="119205"/>
                  <a:pt x="222581" y="122477"/>
                  <a:pt x="226218" y="128968"/>
                </a:cubicBezTo>
                <a:cubicBezTo>
                  <a:pt x="230064" y="135403"/>
                  <a:pt x="229170" y="143610"/>
                  <a:pt x="224028" y="149066"/>
                </a:cubicBezTo>
                <a:close/>
                <a:moveTo>
                  <a:pt x="197643" y="161924"/>
                </a:moveTo>
                <a:cubicBezTo>
                  <a:pt x="197643" y="146143"/>
                  <a:pt x="184850" y="133349"/>
                  <a:pt x="169068" y="133349"/>
                </a:cubicBezTo>
                <a:cubicBezTo>
                  <a:pt x="153287" y="133349"/>
                  <a:pt x="140493" y="146143"/>
                  <a:pt x="140493" y="161924"/>
                </a:cubicBezTo>
                <a:cubicBezTo>
                  <a:pt x="140493" y="177706"/>
                  <a:pt x="153287" y="190499"/>
                  <a:pt x="169068" y="190499"/>
                </a:cubicBezTo>
                <a:cubicBezTo>
                  <a:pt x="184850" y="190499"/>
                  <a:pt x="197643" y="177706"/>
                  <a:pt x="197643" y="161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3" name="Rounded Rectangle 63">
            <a:extLst>
              <a:ext uri="{FF2B5EF4-FFF2-40B4-BE49-F238E27FC236}">
                <a16:creationId xmlns:a16="http://schemas.microsoft.com/office/drawing/2014/main" id="{39C0C9D1-F91E-3613-C08D-5CCA3E625EEA}"/>
              </a:ext>
            </a:extLst>
          </p:cNvPr>
          <p:cNvSpPr/>
          <p:nvPr/>
        </p:nvSpPr>
        <p:spPr>
          <a:xfrm>
            <a:off x="10431842" y="2676289"/>
            <a:ext cx="219075" cy="215850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4" name="Rounded Rectangle 64">
            <a:extLst>
              <a:ext uri="{FF2B5EF4-FFF2-40B4-BE49-F238E27FC236}">
                <a16:creationId xmlns:a16="http://schemas.microsoft.com/office/drawing/2014/main" id="{BCE448E6-1B28-B93B-0299-1375B0829964}"/>
              </a:ext>
            </a:extLst>
          </p:cNvPr>
          <p:cNvSpPr/>
          <p:nvPr/>
        </p:nvSpPr>
        <p:spPr>
          <a:xfrm>
            <a:off x="9878634" y="1526814"/>
            <a:ext cx="228610" cy="228600"/>
          </a:xfrm>
          <a:custGeom>
            <a:avLst/>
            <a:gdLst/>
            <a:ahLst/>
            <a:cxnLst/>
            <a:rect l="0" t="0" r="0" b="0"/>
            <a:pathLst>
              <a:path w="228610" h="228600">
                <a:moveTo>
                  <a:pt x="107437" y="150876"/>
                </a:moveTo>
                <a:cubicBezTo>
                  <a:pt x="107926" y="152323"/>
                  <a:pt x="107691" y="153918"/>
                  <a:pt x="106805" y="155162"/>
                </a:cubicBezTo>
                <a:cubicBezTo>
                  <a:pt x="105918" y="156407"/>
                  <a:pt x="104488" y="157151"/>
                  <a:pt x="102960" y="157162"/>
                </a:cubicBezTo>
                <a:lnTo>
                  <a:pt x="4948" y="157162"/>
                </a:lnTo>
                <a:cubicBezTo>
                  <a:pt x="3453" y="157147"/>
                  <a:pt x="2047" y="156445"/>
                  <a:pt x="1138" y="155257"/>
                </a:cubicBezTo>
                <a:cubicBezTo>
                  <a:pt x="278" y="154041"/>
                  <a:pt x="0" y="152507"/>
                  <a:pt x="376" y="151066"/>
                </a:cubicBezTo>
                <a:cubicBezTo>
                  <a:pt x="9530" y="120865"/>
                  <a:pt x="37304" y="100160"/>
                  <a:pt x="68861" y="100012"/>
                </a:cubicBezTo>
                <a:cubicBezTo>
                  <a:pt x="84492" y="100142"/>
                  <a:pt x="99650" y="105395"/>
                  <a:pt x="112009" y="114966"/>
                </a:cubicBezTo>
                <a:cubicBezTo>
                  <a:pt x="113210" y="115885"/>
                  <a:pt x="113915" y="117312"/>
                  <a:pt x="113915" y="118824"/>
                </a:cubicBezTo>
                <a:cubicBezTo>
                  <a:pt x="113915" y="120336"/>
                  <a:pt x="113210" y="121762"/>
                  <a:pt x="112009" y="122681"/>
                </a:cubicBezTo>
                <a:cubicBezTo>
                  <a:pt x="110376" y="123853"/>
                  <a:pt x="108931" y="125266"/>
                  <a:pt x="107723" y="126873"/>
                </a:cubicBezTo>
                <a:cubicBezTo>
                  <a:pt x="104133" y="131867"/>
                  <a:pt x="103175" y="138288"/>
                  <a:pt x="105151" y="144113"/>
                </a:cubicBezTo>
                <a:close/>
                <a:moveTo>
                  <a:pt x="21617" y="45243"/>
                </a:moveTo>
                <a:cubicBezTo>
                  <a:pt x="21617" y="20256"/>
                  <a:pt x="41873" y="0"/>
                  <a:pt x="66861" y="0"/>
                </a:cubicBezTo>
                <a:cubicBezTo>
                  <a:pt x="91848" y="0"/>
                  <a:pt x="112104" y="20256"/>
                  <a:pt x="112104" y="45243"/>
                </a:cubicBezTo>
                <a:cubicBezTo>
                  <a:pt x="112104" y="70231"/>
                  <a:pt x="91848" y="90487"/>
                  <a:pt x="66861" y="90487"/>
                </a:cubicBezTo>
                <a:cubicBezTo>
                  <a:pt x="41873" y="90487"/>
                  <a:pt x="21617" y="70231"/>
                  <a:pt x="21617" y="45243"/>
                </a:cubicBezTo>
                <a:moveTo>
                  <a:pt x="136012" y="215074"/>
                </a:moveTo>
                <a:cubicBezTo>
                  <a:pt x="135974" y="209556"/>
                  <a:pt x="139268" y="204561"/>
                  <a:pt x="144354" y="202422"/>
                </a:cubicBezTo>
                <a:cubicBezTo>
                  <a:pt x="149441" y="200284"/>
                  <a:pt x="155315" y="201426"/>
                  <a:pt x="159230" y="205314"/>
                </a:cubicBezTo>
                <a:cubicBezTo>
                  <a:pt x="163145" y="209202"/>
                  <a:pt x="164328" y="215068"/>
                  <a:pt x="162226" y="220169"/>
                </a:cubicBezTo>
                <a:cubicBezTo>
                  <a:pt x="160123" y="225270"/>
                  <a:pt x="155151" y="228599"/>
                  <a:pt x="149633" y="228599"/>
                </a:cubicBezTo>
                <a:cubicBezTo>
                  <a:pt x="142147" y="228600"/>
                  <a:pt x="136065" y="222559"/>
                  <a:pt x="136012" y="215074"/>
                </a:cubicBezTo>
                <a:close/>
                <a:moveTo>
                  <a:pt x="184875" y="228600"/>
                </a:moveTo>
                <a:cubicBezTo>
                  <a:pt x="177406" y="228600"/>
                  <a:pt x="171350" y="222544"/>
                  <a:pt x="171350" y="215074"/>
                </a:cubicBezTo>
                <a:cubicBezTo>
                  <a:pt x="171350" y="207604"/>
                  <a:pt x="177406" y="201548"/>
                  <a:pt x="184875" y="201548"/>
                </a:cubicBezTo>
                <a:cubicBezTo>
                  <a:pt x="192345" y="201548"/>
                  <a:pt x="198401" y="207604"/>
                  <a:pt x="198401" y="215074"/>
                </a:cubicBezTo>
                <a:cubicBezTo>
                  <a:pt x="198349" y="222522"/>
                  <a:pt x="192324" y="228548"/>
                  <a:pt x="184875" y="228600"/>
                </a:cubicBezTo>
                <a:close/>
                <a:moveTo>
                  <a:pt x="227478" y="106242"/>
                </a:moveTo>
                <a:cubicBezTo>
                  <a:pt x="228413" y="107950"/>
                  <a:pt x="228610" y="109966"/>
                  <a:pt x="228024" y="111823"/>
                </a:cubicBezTo>
                <a:lnTo>
                  <a:pt x="203544" y="191643"/>
                </a:lnTo>
                <a:cubicBezTo>
                  <a:pt x="202987" y="193712"/>
                  <a:pt x="201116" y="195155"/>
                  <a:pt x="198972" y="195167"/>
                </a:cubicBezTo>
                <a:lnTo>
                  <a:pt x="141156" y="195167"/>
                </a:lnTo>
                <a:cubicBezTo>
                  <a:pt x="139135" y="195124"/>
                  <a:pt x="137352" y="193834"/>
                  <a:pt x="136679" y="191928"/>
                </a:cubicBezTo>
                <a:lnTo>
                  <a:pt x="119058" y="139541"/>
                </a:lnTo>
                <a:cubicBezTo>
                  <a:pt x="118609" y="138085"/>
                  <a:pt x="118855" y="136505"/>
                  <a:pt x="119724" y="135255"/>
                </a:cubicBezTo>
                <a:cubicBezTo>
                  <a:pt x="120634" y="134004"/>
                  <a:pt x="122084" y="133262"/>
                  <a:pt x="123630" y="133254"/>
                </a:cubicBezTo>
                <a:lnTo>
                  <a:pt x="201544" y="133254"/>
                </a:lnTo>
                <a:cubicBezTo>
                  <a:pt x="203565" y="133211"/>
                  <a:pt x="205348" y="131921"/>
                  <a:pt x="206021" y="130016"/>
                </a:cubicBezTo>
                <a:lnTo>
                  <a:pt x="213546" y="107251"/>
                </a:lnTo>
                <a:cubicBezTo>
                  <a:pt x="214168" y="105359"/>
                  <a:pt x="215541" y="103807"/>
                  <a:pt x="217344" y="102960"/>
                </a:cubicBezTo>
                <a:cubicBezTo>
                  <a:pt x="219146" y="102113"/>
                  <a:pt x="221217" y="102046"/>
                  <a:pt x="223071" y="102774"/>
                </a:cubicBezTo>
                <a:cubicBezTo>
                  <a:pt x="224951" y="103281"/>
                  <a:pt x="226543" y="104534"/>
                  <a:pt x="227478" y="1062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5" name="Rounded Rectangle 65">
            <a:extLst>
              <a:ext uri="{FF2B5EF4-FFF2-40B4-BE49-F238E27FC236}">
                <a16:creationId xmlns:a16="http://schemas.microsoft.com/office/drawing/2014/main" id="{88CF09D9-6317-6849-D211-8FE44EFBA5D7}"/>
              </a:ext>
            </a:extLst>
          </p:cNvPr>
          <p:cNvSpPr/>
          <p:nvPr/>
        </p:nvSpPr>
        <p:spPr>
          <a:xfrm>
            <a:off x="8191490" y="3996606"/>
            <a:ext cx="219926" cy="227979"/>
          </a:xfrm>
          <a:custGeom>
            <a:avLst/>
            <a:gdLst/>
            <a:ahLst/>
            <a:cxnLst/>
            <a:rect l="0" t="0" r="0" b="0"/>
            <a:pathLst>
              <a:path w="219926" h="227979">
                <a:moveTo>
                  <a:pt x="106618" y="421"/>
                </a:moveTo>
                <a:cubicBezTo>
                  <a:pt x="107346" y="3"/>
                  <a:pt x="108239" y="0"/>
                  <a:pt x="108971" y="411"/>
                </a:cubicBezTo>
                <a:lnTo>
                  <a:pt x="146337" y="21528"/>
                </a:lnTo>
                <a:cubicBezTo>
                  <a:pt x="147081" y="21949"/>
                  <a:pt x="147542" y="22735"/>
                  <a:pt x="147546" y="23589"/>
                </a:cubicBezTo>
                <a:cubicBezTo>
                  <a:pt x="147550" y="24443"/>
                  <a:pt x="147096" y="25234"/>
                  <a:pt x="146356" y="25662"/>
                </a:cubicBezTo>
                <a:lnTo>
                  <a:pt x="108990" y="47160"/>
                </a:lnTo>
                <a:cubicBezTo>
                  <a:pt x="108249" y="47586"/>
                  <a:pt x="107336" y="47582"/>
                  <a:pt x="106599" y="47150"/>
                </a:cubicBezTo>
                <a:lnTo>
                  <a:pt x="69785" y="25652"/>
                </a:lnTo>
                <a:cubicBezTo>
                  <a:pt x="69055" y="25222"/>
                  <a:pt x="68608" y="24437"/>
                  <a:pt x="68612" y="23589"/>
                </a:cubicBezTo>
                <a:cubicBezTo>
                  <a:pt x="68616" y="22742"/>
                  <a:pt x="69070" y="21961"/>
                  <a:pt x="69804" y="21537"/>
                </a:cubicBezTo>
                <a:lnTo>
                  <a:pt x="106618" y="411"/>
                </a:lnTo>
                <a:close/>
                <a:moveTo>
                  <a:pt x="100617" y="104834"/>
                </a:moveTo>
                <a:cubicBezTo>
                  <a:pt x="100604" y="105712"/>
                  <a:pt x="100108" y="106512"/>
                  <a:pt x="99327" y="106915"/>
                </a:cubicBezTo>
                <a:cubicBezTo>
                  <a:pt x="98546" y="107317"/>
                  <a:pt x="97607" y="107257"/>
                  <a:pt x="96883" y="106758"/>
                </a:cubicBezTo>
                <a:lnTo>
                  <a:pt x="60136" y="81288"/>
                </a:lnTo>
                <a:cubicBezTo>
                  <a:pt x="59498" y="80850"/>
                  <a:pt x="59117" y="80116"/>
                  <a:pt x="59117" y="79335"/>
                </a:cubicBezTo>
                <a:lnTo>
                  <a:pt x="59117" y="40187"/>
                </a:lnTo>
                <a:cubicBezTo>
                  <a:pt x="59120" y="39336"/>
                  <a:pt x="59577" y="38552"/>
                  <a:pt x="60316" y="38129"/>
                </a:cubicBezTo>
                <a:cubicBezTo>
                  <a:pt x="61055" y="37706"/>
                  <a:pt x="61963" y="37710"/>
                  <a:pt x="62698" y="38139"/>
                </a:cubicBezTo>
                <a:lnTo>
                  <a:pt x="99446" y="59771"/>
                </a:lnTo>
                <a:cubicBezTo>
                  <a:pt x="100165" y="60195"/>
                  <a:pt x="100609" y="60965"/>
                  <a:pt x="100617" y="61800"/>
                </a:cubicBezTo>
                <a:lnTo>
                  <a:pt x="100617" y="61857"/>
                </a:lnTo>
                <a:close/>
                <a:moveTo>
                  <a:pt x="114905" y="104957"/>
                </a:moveTo>
                <a:lnTo>
                  <a:pt x="114905" y="104881"/>
                </a:lnTo>
                <a:lnTo>
                  <a:pt x="114905" y="104805"/>
                </a:lnTo>
                <a:lnTo>
                  <a:pt x="114905" y="61828"/>
                </a:lnTo>
                <a:cubicBezTo>
                  <a:pt x="114916" y="60989"/>
                  <a:pt x="115369" y="60219"/>
                  <a:pt x="116095" y="59799"/>
                </a:cubicBezTo>
                <a:lnTo>
                  <a:pt x="153671" y="38006"/>
                </a:lnTo>
                <a:cubicBezTo>
                  <a:pt x="154408" y="37576"/>
                  <a:pt x="155318" y="37573"/>
                  <a:pt x="156058" y="37998"/>
                </a:cubicBezTo>
                <a:cubicBezTo>
                  <a:pt x="156797" y="38423"/>
                  <a:pt x="157253" y="39211"/>
                  <a:pt x="157253" y="40064"/>
                </a:cubicBezTo>
                <a:lnTo>
                  <a:pt x="157253" y="79297"/>
                </a:lnTo>
                <a:cubicBezTo>
                  <a:pt x="157249" y="80084"/>
                  <a:pt x="156857" y="80818"/>
                  <a:pt x="156205" y="81259"/>
                </a:cubicBezTo>
                <a:lnTo>
                  <a:pt x="118629" y="106920"/>
                </a:lnTo>
                <a:cubicBezTo>
                  <a:pt x="117901" y="107412"/>
                  <a:pt x="116961" y="107463"/>
                  <a:pt x="116183" y="107052"/>
                </a:cubicBezTo>
                <a:cubicBezTo>
                  <a:pt x="115406" y="106642"/>
                  <a:pt x="114918" y="105836"/>
                  <a:pt x="114914" y="104957"/>
                </a:cubicBezTo>
                <a:close/>
                <a:moveTo>
                  <a:pt x="108180" y="120474"/>
                </a:moveTo>
                <a:cubicBezTo>
                  <a:pt x="113441" y="120474"/>
                  <a:pt x="117705" y="124738"/>
                  <a:pt x="117705" y="129999"/>
                </a:cubicBezTo>
                <a:lnTo>
                  <a:pt x="117705" y="135714"/>
                </a:lnTo>
                <a:lnTo>
                  <a:pt x="182475" y="135714"/>
                </a:lnTo>
                <a:cubicBezTo>
                  <a:pt x="188123" y="135714"/>
                  <a:pt x="193219" y="138095"/>
                  <a:pt x="196734" y="142362"/>
                </a:cubicBezTo>
                <a:cubicBezTo>
                  <a:pt x="200115" y="146458"/>
                  <a:pt x="201525" y="151658"/>
                  <a:pt x="201525" y="156802"/>
                </a:cubicBezTo>
                <a:lnTo>
                  <a:pt x="201525" y="173347"/>
                </a:lnTo>
                <a:cubicBezTo>
                  <a:pt x="213770" y="179361"/>
                  <a:pt x="219926" y="193301"/>
                  <a:pt x="216122" y="206402"/>
                </a:cubicBezTo>
                <a:cubicBezTo>
                  <a:pt x="212319" y="219503"/>
                  <a:pt x="199655" y="227979"/>
                  <a:pt x="186093" y="226501"/>
                </a:cubicBezTo>
                <a:cubicBezTo>
                  <a:pt x="172531" y="225023"/>
                  <a:pt x="161991" y="214017"/>
                  <a:pt x="161099" y="200405"/>
                </a:cubicBezTo>
                <a:cubicBezTo>
                  <a:pt x="160207" y="186792"/>
                  <a:pt x="169222" y="174505"/>
                  <a:pt x="182475" y="171270"/>
                </a:cubicBezTo>
                <a:lnTo>
                  <a:pt x="182475" y="156802"/>
                </a:lnTo>
                <a:cubicBezTo>
                  <a:pt x="182500" y="156110"/>
                  <a:pt x="182397" y="155418"/>
                  <a:pt x="182170" y="154764"/>
                </a:cubicBezTo>
                <a:lnTo>
                  <a:pt x="117705" y="154764"/>
                </a:lnTo>
                <a:lnTo>
                  <a:pt x="117705" y="172128"/>
                </a:lnTo>
                <a:cubicBezTo>
                  <a:pt x="130550" y="176760"/>
                  <a:pt x="138207" y="189953"/>
                  <a:pt x="135859" y="203404"/>
                </a:cubicBezTo>
                <a:cubicBezTo>
                  <a:pt x="133510" y="216855"/>
                  <a:pt x="121834" y="226672"/>
                  <a:pt x="108180" y="226677"/>
                </a:cubicBezTo>
                <a:cubicBezTo>
                  <a:pt x="94520" y="226686"/>
                  <a:pt x="82833" y="216869"/>
                  <a:pt x="80483" y="203413"/>
                </a:cubicBezTo>
                <a:cubicBezTo>
                  <a:pt x="78133" y="189956"/>
                  <a:pt x="85801" y="176759"/>
                  <a:pt x="98655" y="172137"/>
                </a:cubicBezTo>
                <a:lnTo>
                  <a:pt x="98655" y="154764"/>
                </a:lnTo>
                <a:lnTo>
                  <a:pt x="39905" y="154764"/>
                </a:lnTo>
                <a:cubicBezTo>
                  <a:pt x="39678" y="155418"/>
                  <a:pt x="39575" y="156110"/>
                  <a:pt x="39600" y="156802"/>
                </a:cubicBezTo>
                <a:lnTo>
                  <a:pt x="39600" y="172137"/>
                </a:lnTo>
                <a:cubicBezTo>
                  <a:pt x="52430" y="176779"/>
                  <a:pt x="60075" y="189964"/>
                  <a:pt x="57727" y="203405"/>
                </a:cubicBezTo>
                <a:cubicBezTo>
                  <a:pt x="55380" y="216846"/>
                  <a:pt x="43719" y="226659"/>
                  <a:pt x="30075" y="226677"/>
                </a:cubicBezTo>
                <a:cubicBezTo>
                  <a:pt x="16405" y="226699"/>
                  <a:pt x="4702" y="216879"/>
                  <a:pt x="2351" y="203412"/>
                </a:cubicBezTo>
                <a:cubicBezTo>
                  <a:pt x="0" y="189945"/>
                  <a:pt x="7681" y="176740"/>
                  <a:pt x="20550" y="172128"/>
                </a:cubicBezTo>
                <a:lnTo>
                  <a:pt x="20550" y="156802"/>
                </a:lnTo>
                <a:cubicBezTo>
                  <a:pt x="20550" y="151658"/>
                  <a:pt x="21969" y="146467"/>
                  <a:pt x="25341" y="142362"/>
                </a:cubicBezTo>
                <a:cubicBezTo>
                  <a:pt x="28841" y="138100"/>
                  <a:pt x="34085" y="135655"/>
                  <a:pt x="39600" y="135714"/>
                </a:cubicBezTo>
                <a:lnTo>
                  <a:pt x="98655" y="135714"/>
                </a:lnTo>
                <a:lnTo>
                  <a:pt x="98655" y="129999"/>
                </a:lnTo>
                <a:cubicBezTo>
                  <a:pt x="98655" y="124738"/>
                  <a:pt x="102919" y="120474"/>
                  <a:pt x="108180" y="1204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6" name="Rounded Rectangle 66">
            <a:extLst>
              <a:ext uri="{FF2B5EF4-FFF2-40B4-BE49-F238E27FC236}">
                <a16:creationId xmlns:a16="http://schemas.microsoft.com/office/drawing/2014/main" id="{4B73D145-2190-281D-8F3D-E868F0575265}"/>
              </a:ext>
            </a:extLst>
          </p:cNvPr>
          <p:cNvSpPr/>
          <p:nvPr/>
        </p:nvSpPr>
        <p:spPr>
          <a:xfrm>
            <a:off x="8735440" y="1526814"/>
            <a:ext cx="228869" cy="228600"/>
          </a:xfrm>
          <a:custGeom>
            <a:avLst/>
            <a:gdLst/>
            <a:ahLst/>
            <a:cxnLst/>
            <a:rect l="0" t="0" r="0" b="0"/>
            <a:pathLst>
              <a:path w="228869" h="228600">
                <a:moveTo>
                  <a:pt x="0" y="0"/>
                </a:moveTo>
                <a:moveTo>
                  <a:pt x="65436" y="129444"/>
                </a:moveTo>
                <a:lnTo>
                  <a:pt x="84486" y="158019"/>
                </a:lnTo>
                <a:cubicBezTo>
                  <a:pt x="85965" y="160207"/>
                  <a:pt x="86116" y="163032"/>
                  <a:pt x="84880" y="165365"/>
                </a:cubicBezTo>
                <a:cubicBezTo>
                  <a:pt x="83644" y="167698"/>
                  <a:pt x="81221" y="169159"/>
                  <a:pt x="78581" y="169163"/>
                </a:cubicBezTo>
                <a:lnTo>
                  <a:pt x="76962" y="169163"/>
                </a:lnTo>
                <a:cubicBezTo>
                  <a:pt x="76107" y="169176"/>
                  <a:pt x="75324" y="169645"/>
                  <a:pt x="74911" y="170393"/>
                </a:cubicBezTo>
                <a:cubicBezTo>
                  <a:pt x="74497" y="171141"/>
                  <a:pt x="74517" y="172053"/>
                  <a:pt x="74961" y="172783"/>
                </a:cubicBezTo>
                <a:cubicBezTo>
                  <a:pt x="81948" y="183815"/>
                  <a:pt x="94097" y="190501"/>
                  <a:pt x="107156" y="190499"/>
                </a:cubicBezTo>
                <a:cubicBezTo>
                  <a:pt x="112416" y="190499"/>
                  <a:pt x="116681" y="194764"/>
                  <a:pt x="116681" y="200024"/>
                </a:cubicBezTo>
                <a:cubicBezTo>
                  <a:pt x="116681" y="205285"/>
                  <a:pt x="112416" y="209549"/>
                  <a:pt x="107156" y="209549"/>
                </a:cubicBezTo>
                <a:cubicBezTo>
                  <a:pt x="82656" y="209531"/>
                  <a:pt x="60894" y="193899"/>
                  <a:pt x="53054" y="170687"/>
                </a:cubicBezTo>
                <a:cubicBezTo>
                  <a:pt x="52700" y="169727"/>
                  <a:pt x="51791" y="169084"/>
                  <a:pt x="50768" y="169068"/>
                </a:cubicBezTo>
                <a:lnTo>
                  <a:pt x="40481" y="169068"/>
                </a:lnTo>
                <a:cubicBezTo>
                  <a:pt x="36557" y="169017"/>
                  <a:pt x="33388" y="165848"/>
                  <a:pt x="33337" y="161924"/>
                </a:cubicBezTo>
                <a:cubicBezTo>
                  <a:pt x="33323" y="160494"/>
                  <a:pt x="33755" y="159096"/>
                  <a:pt x="34575" y="157924"/>
                </a:cubicBezTo>
                <a:lnTo>
                  <a:pt x="53625" y="129349"/>
                </a:lnTo>
                <a:cubicBezTo>
                  <a:pt x="54956" y="127395"/>
                  <a:pt x="57167" y="126225"/>
                  <a:pt x="59531" y="126225"/>
                </a:cubicBezTo>
                <a:cubicBezTo>
                  <a:pt x="61895" y="126225"/>
                  <a:pt x="64106" y="127395"/>
                  <a:pt x="65436" y="129349"/>
                </a:cubicBezTo>
                <a:close/>
                <a:moveTo>
                  <a:pt x="228600" y="111918"/>
                </a:moveTo>
                <a:lnTo>
                  <a:pt x="228600" y="211931"/>
                </a:lnTo>
                <a:cubicBezTo>
                  <a:pt x="228869" y="220768"/>
                  <a:pt x="222001" y="228188"/>
                  <a:pt x="213169" y="228600"/>
                </a:cubicBezTo>
                <a:lnTo>
                  <a:pt x="163067" y="228600"/>
                </a:lnTo>
                <a:cubicBezTo>
                  <a:pt x="154236" y="228188"/>
                  <a:pt x="147367" y="220768"/>
                  <a:pt x="147637" y="211931"/>
                </a:cubicBezTo>
                <a:lnTo>
                  <a:pt x="147637" y="111918"/>
                </a:lnTo>
                <a:cubicBezTo>
                  <a:pt x="147689" y="102734"/>
                  <a:pt x="155121" y="95302"/>
                  <a:pt x="164306" y="95250"/>
                </a:cubicBezTo>
                <a:lnTo>
                  <a:pt x="211931" y="95250"/>
                </a:lnTo>
                <a:cubicBezTo>
                  <a:pt x="221115" y="95302"/>
                  <a:pt x="228547" y="102734"/>
                  <a:pt x="228599" y="111918"/>
                </a:cubicBezTo>
                <a:close/>
                <a:moveTo>
                  <a:pt x="161925" y="111918"/>
                </a:moveTo>
                <a:lnTo>
                  <a:pt x="161925" y="192881"/>
                </a:lnTo>
                <a:cubicBezTo>
                  <a:pt x="161925" y="194196"/>
                  <a:pt x="162991" y="195262"/>
                  <a:pt x="164306" y="195262"/>
                </a:cubicBezTo>
                <a:lnTo>
                  <a:pt x="211931" y="195262"/>
                </a:lnTo>
                <a:cubicBezTo>
                  <a:pt x="213246" y="195262"/>
                  <a:pt x="214312" y="194196"/>
                  <a:pt x="214312" y="192881"/>
                </a:cubicBezTo>
                <a:lnTo>
                  <a:pt x="214312" y="111918"/>
                </a:lnTo>
                <a:cubicBezTo>
                  <a:pt x="214312" y="110603"/>
                  <a:pt x="213246" y="109537"/>
                  <a:pt x="211931" y="109537"/>
                </a:cubicBezTo>
                <a:lnTo>
                  <a:pt x="164306" y="109537"/>
                </a:lnTo>
                <a:cubicBezTo>
                  <a:pt x="162991" y="109537"/>
                  <a:pt x="161925" y="110603"/>
                  <a:pt x="161925" y="111918"/>
                </a:cubicBezTo>
                <a:close/>
                <a:moveTo>
                  <a:pt x="128587" y="83343"/>
                </a:moveTo>
                <a:cubicBezTo>
                  <a:pt x="128535" y="92527"/>
                  <a:pt x="121102" y="99960"/>
                  <a:pt x="111918" y="100012"/>
                </a:cubicBezTo>
                <a:lnTo>
                  <a:pt x="16668" y="100012"/>
                </a:lnTo>
                <a:cubicBezTo>
                  <a:pt x="7484" y="99960"/>
                  <a:pt x="52" y="92527"/>
                  <a:pt x="0" y="83343"/>
                </a:cubicBezTo>
                <a:lnTo>
                  <a:pt x="0" y="16668"/>
                </a:lnTo>
                <a:cubicBezTo>
                  <a:pt x="52" y="7484"/>
                  <a:pt x="7484" y="52"/>
                  <a:pt x="16668" y="0"/>
                </a:cubicBezTo>
                <a:lnTo>
                  <a:pt x="111918" y="0"/>
                </a:lnTo>
                <a:cubicBezTo>
                  <a:pt x="121102" y="52"/>
                  <a:pt x="128535" y="7484"/>
                  <a:pt x="128587" y="16668"/>
                </a:cubicBezTo>
                <a:close/>
                <a:moveTo>
                  <a:pt x="114300" y="83343"/>
                </a:moveTo>
                <a:lnTo>
                  <a:pt x="114300" y="54768"/>
                </a:lnTo>
                <a:cubicBezTo>
                  <a:pt x="114300" y="53453"/>
                  <a:pt x="113233" y="52387"/>
                  <a:pt x="111918" y="52387"/>
                </a:cubicBezTo>
                <a:lnTo>
                  <a:pt x="16668" y="52387"/>
                </a:lnTo>
                <a:cubicBezTo>
                  <a:pt x="15353" y="52387"/>
                  <a:pt x="14287" y="53453"/>
                  <a:pt x="14287" y="54768"/>
                </a:cubicBezTo>
                <a:lnTo>
                  <a:pt x="14287" y="83343"/>
                </a:lnTo>
                <a:cubicBezTo>
                  <a:pt x="14287" y="84658"/>
                  <a:pt x="15353" y="85725"/>
                  <a:pt x="16668" y="85725"/>
                </a:cubicBezTo>
                <a:lnTo>
                  <a:pt x="111918" y="85725"/>
                </a:lnTo>
                <a:cubicBezTo>
                  <a:pt x="113233" y="85725"/>
                  <a:pt x="114300" y="84658"/>
                  <a:pt x="114300" y="83343"/>
                </a:cubicBezTo>
                <a:close/>
                <a:moveTo>
                  <a:pt x="14287" y="16668"/>
                </a:moveTo>
                <a:lnTo>
                  <a:pt x="14287" y="26193"/>
                </a:lnTo>
                <a:cubicBezTo>
                  <a:pt x="14287" y="27508"/>
                  <a:pt x="15353" y="28575"/>
                  <a:pt x="16668" y="28575"/>
                </a:cubicBezTo>
                <a:lnTo>
                  <a:pt x="111918" y="28575"/>
                </a:lnTo>
                <a:cubicBezTo>
                  <a:pt x="113233" y="28575"/>
                  <a:pt x="114300" y="27508"/>
                  <a:pt x="114300" y="26193"/>
                </a:cubicBezTo>
                <a:lnTo>
                  <a:pt x="114300" y="16668"/>
                </a:lnTo>
                <a:cubicBezTo>
                  <a:pt x="114300" y="15353"/>
                  <a:pt x="113233" y="14287"/>
                  <a:pt x="111918" y="14287"/>
                </a:cubicBezTo>
                <a:lnTo>
                  <a:pt x="16668" y="14287"/>
                </a:lnTo>
                <a:cubicBezTo>
                  <a:pt x="15353" y="14287"/>
                  <a:pt x="14287" y="15353"/>
                  <a:pt x="14287" y="16668"/>
                </a:cubicBezTo>
                <a:close/>
                <a:moveTo>
                  <a:pt x="92868" y="76200"/>
                </a:moveTo>
                <a:lnTo>
                  <a:pt x="80962" y="76200"/>
                </a:lnTo>
                <a:cubicBezTo>
                  <a:pt x="77017" y="76200"/>
                  <a:pt x="73818" y="73001"/>
                  <a:pt x="73818" y="69056"/>
                </a:cubicBezTo>
                <a:cubicBezTo>
                  <a:pt x="73818" y="65110"/>
                  <a:pt x="77017" y="61912"/>
                  <a:pt x="80962" y="61912"/>
                </a:cubicBezTo>
                <a:lnTo>
                  <a:pt x="92868" y="61912"/>
                </a:lnTo>
                <a:cubicBezTo>
                  <a:pt x="96792" y="61963"/>
                  <a:pt x="99961" y="65132"/>
                  <a:pt x="100012" y="69056"/>
                </a:cubicBezTo>
                <a:cubicBezTo>
                  <a:pt x="99961" y="72980"/>
                  <a:pt x="96792" y="76148"/>
                  <a:pt x="92868" y="762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7" name="Rounded Rectangle 67">
            <a:extLst>
              <a:ext uri="{FF2B5EF4-FFF2-40B4-BE49-F238E27FC236}">
                <a16:creationId xmlns:a16="http://schemas.microsoft.com/office/drawing/2014/main" id="{E937C6AE-4BAC-01A2-4CCB-AF8734D07CDE}"/>
              </a:ext>
            </a:extLst>
          </p:cNvPr>
          <p:cNvSpPr/>
          <p:nvPr/>
        </p:nvSpPr>
        <p:spPr>
          <a:xfrm>
            <a:off x="10426745" y="3996837"/>
            <a:ext cx="229027" cy="226340"/>
          </a:xfrm>
          <a:custGeom>
            <a:avLst/>
            <a:gdLst/>
            <a:ahLst/>
            <a:cxnLst/>
            <a:rect l="0" t="0" r="0" b="0"/>
            <a:pathLst>
              <a:path w="229027" h="226340">
                <a:moveTo>
                  <a:pt x="192168" y="223837"/>
                </a:moveTo>
                <a:cubicBezTo>
                  <a:pt x="192487" y="224295"/>
                  <a:pt x="192487" y="224903"/>
                  <a:pt x="192168" y="225361"/>
                </a:cubicBezTo>
                <a:cubicBezTo>
                  <a:pt x="191946" y="225911"/>
                  <a:pt x="191426" y="226282"/>
                  <a:pt x="190834" y="226313"/>
                </a:cubicBezTo>
                <a:lnTo>
                  <a:pt x="36815" y="226313"/>
                </a:lnTo>
                <a:cubicBezTo>
                  <a:pt x="26546" y="226340"/>
                  <a:pt x="16762" y="221945"/>
                  <a:pt x="9961" y="214250"/>
                </a:cubicBezTo>
                <a:cubicBezTo>
                  <a:pt x="3160" y="206556"/>
                  <a:pt x="0" y="196306"/>
                  <a:pt x="1287" y="186118"/>
                </a:cubicBezTo>
                <a:lnTo>
                  <a:pt x="16336" y="65817"/>
                </a:lnTo>
                <a:cubicBezTo>
                  <a:pt x="16398" y="65151"/>
                  <a:pt x="16593" y="64503"/>
                  <a:pt x="16908" y="63912"/>
                </a:cubicBezTo>
                <a:lnTo>
                  <a:pt x="28909" y="36004"/>
                </a:lnTo>
                <a:cubicBezTo>
                  <a:pt x="31567" y="30208"/>
                  <a:pt x="37299" y="26437"/>
                  <a:pt x="43673" y="26288"/>
                </a:cubicBezTo>
                <a:lnTo>
                  <a:pt x="53198" y="26288"/>
                </a:lnTo>
                <a:cubicBezTo>
                  <a:pt x="57106" y="26288"/>
                  <a:pt x="60290" y="29429"/>
                  <a:pt x="60342" y="33337"/>
                </a:cubicBezTo>
                <a:cubicBezTo>
                  <a:pt x="60342" y="37298"/>
                  <a:pt x="57159" y="40524"/>
                  <a:pt x="53198" y="40576"/>
                </a:cubicBezTo>
                <a:lnTo>
                  <a:pt x="43673" y="40576"/>
                </a:lnTo>
                <a:cubicBezTo>
                  <a:pt x="43006" y="40576"/>
                  <a:pt x="41863" y="41147"/>
                  <a:pt x="41863" y="42100"/>
                </a:cubicBezTo>
                <a:lnTo>
                  <a:pt x="35862" y="56292"/>
                </a:lnTo>
                <a:cubicBezTo>
                  <a:pt x="35427" y="56958"/>
                  <a:pt x="35427" y="57818"/>
                  <a:pt x="35862" y="58483"/>
                </a:cubicBezTo>
                <a:cubicBezTo>
                  <a:pt x="36274" y="59197"/>
                  <a:pt x="37039" y="59633"/>
                  <a:pt x="37863" y="59626"/>
                </a:cubicBezTo>
                <a:lnTo>
                  <a:pt x="64628" y="59626"/>
                </a:lnTo>
                <a:cubicBezTo>
                  <a:pt x="65958" y="59575"/>
                  <a:pt x="67010" y="58481"/>
                  <a:pt x="67009" y="57150"/>
                </a:cubicBezTo>
                <a:lnTo>
                  <a:pt x="67009" y="47625"/>
                </a:lnTo>
                <a:cubicBezTo>
                  <a:pt x="67009" y="21322"/>
                  <a:pt x="88332" y="0"/>
                  <a:pt x="114634" y="0"/>
                </a:cubicBezTo>
                <a:cubicBezTo>
                  <a:pt x="140937" y="0"/>
                  <a:pt x="162259" y="21322"/>
                  <a:pt x="162259" y="47625"/>
                </a:cubicBezTo>
                <a:lnTo>
                  <a:pt x="162259" y="57150"/>
                </a:lnTo>
                <a:cubicBezTo>
                  <a:pt x="162455" y="58443"/>
                  <a:pt x="163623" y="59360"/>
                  <a:pt x="164926" y="59245"/>
                </a:cubicBezTo>
                <a:lnTo>
                  <a:pt x="191215" y="59245"/>
                </a:lnTo>
                <a:cubicBezTo>
                  <a:pt x="192012" y="59238"/>
                  <a:pt x="192756" y="58848"/>
                  <a:pt x="193215" y="58197"/>
                </a:cubicBezTo>
                <a:cubicBezTo>
                  <a:pt x="193496" y="57494"/>
                  <a:pt x="193496" y="56710"/>
                  <a:pt x="193215" y="56006"/>
                </a:cubicBezTo>
                <a:lnTo>
                  <a:pt x="189120" y="41147"/>
                </a:lnTo>
                <a:cubicBezTo>
                  <a:pt x="188820" y="40507"/>
                  <a:pt x="188204" y="40072"/>
                  <a:pt x="187500" y="40005"/>
                </a:cubicBezTo>
                <a:lnTo>
                  <a:pt x="177975" y="40005"/>
                </a:lnTo>
                <a:cubicBezTo>
                  <a:pt x="174015" y="39952"/>
                  <a:pt x="170831" y="36727"/>
                  <a:pt x="170832" y="32766"/>
                </a:cubicBezTo>
                <a:cubicBezTo>
                  <a:pt x="170884" y="28857"/>
                  <a:pt x="174067" y="25717"/>
                  <a:pt x="177975" y="25717"/>
                </a:cubicBezTo>
                <a:lnTo>
                  <a:pt x="187500" y="25717"/>
                </a:lnTo>
                <a:cubicBezTo>
                  <a:pt x="193755" y="25848"/>
                  <a:pt x="199382" y="29550"/>
                  <a:pt x="201978" y="35242"/>
                </a:cubicBezTo>
                <a:cubicBezTo>
                  <a:pt x="202014" y="35527"/>
                  <a:pt x="202014" y="35815"/>
                  <a:pt x="201978" y="36099"/>
                </a:cubicBezTo>
                <a:lnTo>
                  <a:pt x="211503" y="64008"/>
                </a:lnTo>
                <a:cubicBezTo>
                  <a:pt x="211547" y="64515"/>
                  <a:pt x="211547" y="65024"/>
                  <a:pt x="211503" y="65532"/>
                </a:cubicBezTo>
                <a:lnTo>
                  <a:pt x="217980" y="117729"/>
                </a:lnTo>
                <a:cubicBezTo>
                  <a:pt x="218181" y="118845"/>
                  <a:pt x="217532" y="119940"/>
                  <a:pt x="216456" y="120300"/>
                </a:cubicBezTo>
                <a:cubicBezTo>
                  <a:pt x="215398" y="120665"/>
                  <a:pt x="214227" y="120275"/>
                  <a:pt x="213599" y="119348"/>
                </a:cubicBezTo>
                <a:cubicBezTo>
                  <a:pt x="196369" y="92494"/>
                  <a:pt x="162528" y="81610"/>
                  <a:pt x="132874" y="93386"/>
                </a:cubicBezTo>
                <a:cubicBezTo>
                  <a:pt x="103221" y="105161"/>
                  <a:pt x="86065" y="136295"/>
                  <a:pt x="91951" y="167654"/>
                </a:cubicBezTo>
                <a:cubicBezTo>
                  <a:pt x="97837" y="199013"/>
                  <a:pt x="125115" y="221806"/>
                  <a:pt x="157020" y="222027"/>
                </a:cubicBezTo>
                <a:cubicBezTo>
                  <a:pt x="165954" y="222066"/>
                  <a:pt x="174802" y="220284"/>
                  <a:pt x="183024" y="216788"/>
                </a:cubicBezTo>
                <a:cubicBezTo>
                  <a:pt x="183912" y="216385"/>
                  <a:pt x="184961" y="216618"/>
                  <a:pt x="185595" y="217360"/>
                </a:cubicBezTo>
                <a:close/>
                <a:moveTo>
                  <a:pt x="86059" y="57150"/>
                </a:moveTo>
                <a:cubicBezTo>
                  <a:pt x="86057" y="57841"/>
                  <a:pt x="86344" y="58501"/>
                  <a:pt x="86851" y="58972"/>
                </a:cubicBezTo>
                <a:cubicBezTo>
                  <a:pt x="87357" y="59442"/>
                  <a:pt x="88037" y="59679"/>
                  <a:pt x="88726" y="59626"/>
                </a:cubicBezTo>
                <a:lnTo>
                  <a:pt x="140828" y="59626"/>
                </a:lnTo>
                <a:cubicBezTo>
                  <a:pt x="142158" y="59575"/>
                  <a:pt x="143210" y="58481"/>
                  <a:pt x="143209" y="57150"/>
                </a:cubicBezTo>
                <a:lnTo>
                  <a:pt x="143209" y="47625"/>
                </a:lnTo>
                <a:cubicBezTo>
                  <a:pt x="143209" y="31843"/>
                  <a:pt x="130416" y="19050"/>
                  <a:pt x="114634" y="19050"/>
                </a:cubicBezTo>
                <a:cubicBezTo>
                  <a:pt x="98853" y="19050"/>
                  <a:pt x="86059" y="31843"/>
                  <a:pt x="86059" y="47625"/>
                </a:cubicBezTo>
                <a:close/>
                <a:moveTo>
                  <a:pt x="220647" y="175926"/>
                </a:moveTo>
                <a:cubicBezTo>
                  <a:pt x="220970" y="174812"/>
                  <a:pt x="222075" y="174116"/>
                  <a:pt x="223219" y="174307"/>
                </a:cubicBezTo>
                <a:cubicBezTo>
                  <a:pt x="224305" y="174390"/>
                  <a:pt x="225182" y="175227"/>
                  <a:pt x="225315" y="176307"/>
                </a:cubicBezTo>
                <a:lnTo>
                  <a:pt x="226553" y="185832"/>
                </a:lnTo>
                <a:cubicBezTo>
                  <a:pt x="226667" y="186630"/>
                  <a:pt x="226240" y="187406"/>
                  <a:pt x="225505" y="187737"/>
                </a:cubicBezTo>
                <a:cubicBezTo>
                  <a:pt x="224848" y="188199"/>
                  <a:pt x="223972" y="188199"/>
                  <a:pt x="223314" y="187737"/>
                </a:cubicBezTo>
                <a:lnTo>
                  <a:pt x="219314" y="183642"/>
                </a:lnTo>
                <a:cubicBezTo>
                  <a:pt x="218572" y="183007"/>
                  <a:pt x="218339" y="181959"/>
                  <a:pt x="218742" y="181070"/>
                </a:cubicBezTo>
                <a:cubicBezTo>
                  <a:pt x="219409" y="179832"/>
                  <a:pt x="220076" y="177641"/>
                  <a:pt x="220647" y="175926"/>
                </a:cubicBezTo>
                <a:close/>
                <a:moveTo>
                  <a:pt x="225791" y="209645"/>
                </a:moveTo>
                <a:cubicBezTo>
                  <a:pt x="229027" y="213424"/>
                  <a:pt x="228810" y="219057"/>
                  <a:pt x="225291" y="222576"/>
                </a:cubicBezTo>
                <a:cubicBezTo>
                  <a:pt x="221773" y="226094"/>
                  <a:pt x="216140" y="226311"/>
                  <a:pt x="212361" y="223075"/>
                </a:cubicBezTo>
                <a:lnTo>
                  <a:pt x="188643" y="199453"/>
                </a:lnTo>
                <a:cubicBezTo>
                  <a:pt x="187791" y="198732"/>
                  <a:pt x="186543" y="198732"/>
                  <a:pt x="185691" y="199453"/>
                </a:cubicBezTo>
                <a:cubicBezTo>
                  <a:pt x="162991" y="213938"/>
                  <a:pt x="133026" y="209008"/>
                  <a:pt x="116164" y="188014"/>
                </a:cubicBezTo>
                <a:cubicBezTo>
                  <a:pt x="99301" y="167020"/>
                  <a:pt x="100951" y="136697"/>
                  <a:pt x="119992" y="117657"/>
                </a:cubicBezTo>
                <a:cubicBezTo>
                  <a:pt x="139032" y="98616"/>
                  <a:pt x="169355" y="96967"/>
                  <a:pt x="190349" y="113829"/>
                </a:cubicBezTo>
                <a:cubicBezTo>
                  <a:pt x="211343" y="130691"/>
                  <a:pt x="216273" y="160656"/>
                  <a:pt x="201788" y="183356"/>
                </a:cubicBezTo>
                <a:cubicBezTo>
                  <a:pt x="201137" y="184232"/>
                  <a:pt x="201137" y="185432"/>
                  <a:pt x="201788" y="186308"/>
                </a:cubicBezTo>
                <a:close/>
                <a:moveTo>
                  <a:pt x="157211" y="121443"/>
                </a:moveTo>
                <a:cubicBezTo>
                  <a:pt x="138641" y="121443"/>
                  <a:pt x="123588" y="136497"/>
                  <a:pt x="123588" y="155067"/>
                </a:cubicBezTo>
                <a:cubicBezTo>
                  <a:pt x="123588" y="173636"/>
                  <a:pt x="138641" y="188690"/>
                  <a:pt x="157211" y="188690"/>
                </a:cubicBezTo>
                <a:cubicBezTo>
                  <a:pt x="175781" y="188690"/>
                  <a:pt x="190834" y="173636"/>
                  <a:pt x="190834" y="155067"/>
                </a:cubicBezTo>
                <a:cubicBezTo>
                  <a:pt x="190834" y="136497"/>
                  <a:pt x="175781" y="121443"/>
                  <a:pt x="157211" y="121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8" name="Rounded Rectangle 68">
            <a:extLst>
              <a:ext uri="{FF2B5EF4-FFF2-40B4-BE49-F238E27FC236}">
                <a16:creationId xmlns:a16="http://schemas.microsoft.com/office/drawing/2014/main" id="{09377A8A-07CA-12FB-BB2C-2A0D0848D7DD}"/>
              </a:ext>
            </a:extLst>
          </p:cNvPr>
          <p:cNvSpPr/>
          <p:nvPr/>
        </p:nvSpPr>
        <p:spPr>
          <a:xfrm>
            <a:off x="8649941" y="5138688"/>
            <a:ext cx="216925" cy="228605"/>
          </a:xfrm>
          <a:custGeom>
            <a:avLst/>
            <a:gdLst/>
            <a:ahLst/>
            <a:cxnLst/>
            <a:rect l="0" t="0" r="0" b="0"/>
            <a:pathLst>
              <a:path w="216925" h="228605">
                <a:moveTo>
                  <a:pt x="152693" y="11178"/>
                </a:moveTo>
                <a:cubicBezTo>
                  <a:pt x="157598" y="18185"/>
                  <a:pt x="158773" y="27146"/>
                  <a:pt x="155840" y="35181"/>
                </a:cubicBezTo>
                <a:lnTo>
                  <a:pt x="177033" y="54964"/>
                </a:lnTo>
                <a:cubicBezTo>
                  <a:pt x="188392" y="49519"/>
                  <a:pt x="202018" y="52931"/>
                  <a:pt x="209472" y="63085"/>
                </a:cubicBezTo>
                <a:cubicBezTo>
                  <a:pt x="216925" y="73240"/>
                  <a:pt x="216095" y="87263"/>
                  <a:pt x="207495" y="96467"/>
                </a:cubicBezTo>
                <a:cubicBezTo>
                  <a:pt x="198895" y="105671"/>
                  <a:pt x="184961" y="107451"/>
                  <a:pt x="174324" y="100703"/>
                </a:cubicBezTo>
                <a:cubicBezTo>
                  <a:pt x="163687" y="93955"/>
                  <a:pt x="159360" y="80592"/>
                  <a:pt x="164022" y="68890"/>
                </a:cubicBezTo>
                <a:lnTo>
                  <a:pt x="143229" y="49487"/>
                </a:lnTo>
                <a:cubicBezTo>
                  <a:pt x="138199" y="52061"/>
                  <a:pt x="132477" y="52952"/>
                  <a:pt x="126903" y="52030"/>
                </a:cubicBezTo>
                <a:lnTo>
                  <a:pt x="109329" y="77176"/>
                </a:lnTo>
                <a:cubicBezTo>
                  <a:pt x="116744" y="87097"/>
                  <a:pt x="116197" y="100854"/>
                  <a:pt x="108019" y="110155"/>
                </a:cubicBezTo>
                <a:cubicBezTo>
                  <a:pt x="99840" y="119456"/>
                  <a:pt x="86265" y="121757"/>
                  <a:pt x="75478" y="115672"/>
                </a:cubicBezTo>
                <a:cubicBezTo>
                  <a:pt x="64691" y="109587"/>
                  <a:pt x="59640" y="96778"/>
                  <a:pt x="63371" y="84968"/>
                </a:cubicBezTo>
                <a:lnTo>
                  <a:pt x="40454" y="70395"/>
                </a:lnTo>
                <a:cubicBezTo>
                  <a:pt x="29301" y="76206"/>
                  <a:pt x="15591" y="73271"/>
                  <a:pt x="7795" y="63402"/>
                </a:cubicBezTo>
                <a:cubicBezTo>
                  <a:pt x="0" y="53534"/>
                  <a:pt x="318" y="39517"/>
                  <a:pt x="8554" y="30012"/>
                </a:cubicBezTo>
                <a:cubicBezTo>
                  <a:pt x="16789" y="20508"/>
                  <a:pt x="30618" y="18198"/>
                  <a:pt x="41496" y="24510"/>
                </a:cubicBezTo>
                <a:cubicBezTo>
                  <a:pt x="52374" y="30822"/>
                  <a:pt x="57230" y="43974"/>
                  <a:pt x="53065" y="55840"/>
                </a:cubicBezTo>
                <a:lnTo>
                  <a:pt x="75449" y="70080"/>
                </a:lnTo>
                <a:cubicBezTo>
                  <a:pt x="80810" y="67055"/>
                  <a:pt x="87062" y="66004"/>
                  <a:pt x="93118" y="67109"/>
                </a:cubicBezTo>
                <a:lnTo>
                  <a:pt x="110510" y="42239"/>
                </a:lnTo>
                <a:cubicBezTo>
                  <a:pt x="104390" y="34337"/>
                  <a:pt x="103300" y="23641"/>
                  <a:pt x="107700" y="14667"/>
                </a:cubicBezTo>
                <a:cubicBezTo>
                  <a:pt x="112100" y="5693"/>
                  <a:pt x="121223" y="5"/>
                  <a:pt x="131218" y="5"/>
                </a:cubicBezTo>
                <a:cubicBezTo>
                  <a:pt x="139771" y="0"/>
                  <a:pt x="147788" y="4171"/>
                  <a:pt x="152693" y="11178"/>
                </a:cubicBezTo>
                <a:close/>
                <a:moveTo>
                  <a:pt x="58056" y="137517"/>
                </a:moveTo>
                <a:cubicBezTo>
                  <a:pt x="59220" y="134982"/>
                  <a:pt x="61753" y="133357"/>
                  <a:pt x="64543" y="133355"/>
                </a:cubicBezTo>
                <a:lnTo>
                  <a:pt x="178843" y="133355"/>
                </a:lnTo>
                <a:cubicBezTo>
                  <a:pt x="181633" y="133353"/>
                  <a:pt x="184169" y="134976"/>
                  <a:pt x="185336" y="137511"/>
                </a:cubicBezTo>
                <a:cubicBezTo>
                  <a:pt x="186503" y="140046"/>
                  <a:pt x="186088" y="143028"/>
                  <a:pt x="184272" y="145147"/>
                </a:cubicBezTo>
                <a:lnTo>
                  <a:pt x="159593" y="173931"/>
                </a:lnTo>
                <a:lnTo>
                  <a:pt x="83793" y="173931"/>
                </a:lnTo>
                <a:lnTo>
                  <a:pt x="59123" y="145147"/>
                </a:lnTo>
                <a:cubicBezTo>
                  <a:pt x="57309" y="143030"/>
                  <a:pt x="56893" y="140051"/>
                  <a:pt x="58056" y="137517"/>
                </a:cubicBezTo>
                <a:close/>
                <a:moveTo>
                  <a:pt x="88593" y="188219"/>
                </a:moveTo>
                <a:lnTo>
                  <a:pt x="154792" y="188219"/>
                </a:lnTo>
                <a:lnTo>
                  <a:pt x="149649" y="215241"/>
                </a:lnTo>
                <a:cubicBezTo>
                  <a:pt x="147982" y="223595"/>
                  <a:pt x="141029" y="228605"/>
                  <a:pt x="133123" y="228605"/>
                </a:cubicBezTo>
                <a:lnTo>
                  <a:pt x="110263" y="228605"/>
                </a:lnTo>
                <a:cubicBezTo>
                  <a:pt x="102357" y="228605"/>
                  <a:pt x="95404" y="223595"/>
                  <a:pt x="93727" y="215241"/>
                </a:cubicBezTo>
                <a:lnTo>
                  <a:pt x="93727" y="215175"/>
                </a:lnTo>
                <a:lnTo>
                  <a:pt x="88584" y="188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99" name="TextBox 69">
            <a:extLst>
              <a:ext uri="{FF2B5EF4-FFF2-40B4-BE49-F238E27FC236}">
                <a16:creationId xmlns:a16="http://schemas.microsoft.com/office/drawing/2014/main" id="{3BFC6078-E941-C4FC-440C-A41408B12CAB}"/>
              </a:ext>
            </a:extLst>
          </p:cNvPr>
          <p:cNvSpPr txBox="1"/>
          <p:nvPr/>
        </p:nvSpPr>
        <p:spPr>
          <a:xfrm>
            <a:off x="10168000" y="1564914"/>
            <a:ext cx="8239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Cart Service</a:t>
            </a:r>
          </a:p>
        </p:txBody>
      </p:sp>
      <p:sp>
        <p:nvSpPr>
          <p:cNvPr id="100" name="TextBox 70">
            <a:extLst>
              <a:ext uri="{FF2B5EF4-FFF2-40B4-BE49-F238E27FC236}">
                <a16:creationId xmlns:a16="http://schemas.microsoft.com/office/drawing/2014/main" id="{13E7B5C4-7908-A1C9-F7E4-BEB421049D93}"/>
              </a:ext>
            </a:extLst>
          </p:cNvPr>
          <p:cNvSpPr txBox="1"/>
          <p:nvPr/>
        </p:nvSpPr>
        <p:spPr>
          <a:xfrm>
            <a:off x="7378198" y="2707914"/>
            <a:ext cx="852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User Service</a:t>
            </a:r>
          </a:p>
        </p:txBody>
      </p:sp>
      <p:sp>
        <p:nvSpPr>
          <p:cNvPr id="101" name="TextBox 71">
            <a:extLst>
              <a:ext uri="{FF2B5EF4-FFF2-40B4-BE49-F238E27FC236}">
                <a16:creationId xmlns:a16="http://schemas.microsoft.com/office/drawing/2014/main" id="{3EE93B30-8747-876D-C895-2F2645765E3C}"/>
              </a:ext>
            </a:extLst>
          </p:cNvPr>
          <p:cNvSpPr txBox="1"/>
          <p:nvPr/>
        </p:nvSpPr>
        <p:spPr>
          <a:xfrm>
            <a:off x="10716640" y="2707914"/>
            <a:ext cx="10788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Product Service</a:t>
            </a:r>
          </a:p>
        </p:txBody>
      </p:sp>
      <p:sp>
        <p:nvSpPr>
          <p:cNvPr id="102" name="TextBox 72">
            <a:extLst>
              <a:ext uri="{FF2B5EF4-FFF2-40B4-BE49-F238E27FC236}">
                <a16:creationId xmlns:a16="http://schemas.microsoft.com/office/drawing/2014/main" id="{A4EBA94E-CAAF-4B22-DC69-2A3C912FB413}"/>
              </a:ext>
            </a:extLst>
          </p:cNvPr>
          <p:cNvSpPr txBox="1"/>
          <p:nvPr/>
        </p:nvSpPr>
        <p:spPr>
          <a:xfrm>
            <a:off x="9131076" y="3668034"/>
            <a:ext cx="64601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chemeClr val="bg1"/>
                </a:solidFill>
                <a:latin typeface="Roboto"/>
              </a:rPr>
              <a:t>Online
Shopping
Platform</a:t>
            </a:r>
          </a:p>
        </p:txBody>
      </p:sp>
      <p:sp>
        <p:nvSpPr>
          <p:cNvPr id="103" name="TextBox 73">
            <a:extLst>
              <a:ext uri="{FF2B5EF4-FFF2-40B4-BE49-F238E27FC236}">
                <a16:creationId xmlns:a16="http://schemas.microsoft.com/office/drawing/2014/main" id="{FB8FCA91-AB58-79F5-D112-6FCF1462C092}"/>
              </a:ext>
            </a:extLst>
          </p:cNvPr>
          <p:cNvSpPr txBox="1"/>
          <p:nvPr/>
        </p:nvSpPr>
        <p:spPr>
          <a:xfrm>
            <a:off x="7180268" y="4033794"/>
            <a:ext cx="9185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Order Service</a:t>
            </a:r>
          </a:p>
        </p:txBody>
      </p:sp>
      <p:sp>
        <p:nvSpPr>
          <p:cNvPr id="104" name="TextBox 74">
            <a:extLst>
              <a:ext uri="{FF2B5EF4-FFF2-40B4-BE49-F238E27FC236}">
                <a16:creationId xmlns:a16="http://schemas.microsoft.com/office/drawing/2014/main" id="{FB9166BA-90DB-351B-FE0D-7EEF4A7F9387}"/>
              </a:ext>
            </a:extLst>
          </p:cNvPr>
          <p:cNvSpPr txBox="1"/>
          <p:nvPr/>
        </p:nvSpPr>
        <p:spPr>
          <a:xfrm>
            <a:off x="10716640" y="4033794"/>
            <a:ext cx="10130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Search Service</a:t>
            </a:r>
          </a:p>
        </p:txBody>
      </p:sp>
      <p:sp>
        <p:nvSpPr>
          <p:cNvPr id="105" name="TextBox 75">
            <a:extLst>
              <a:ext uri="{FF2B5EF4-FFF2-40B4-BE49-F238E27FC236}">
                <a16:creationId xmlns:a16="http://schemas.microsoft.com/office/drawing/2014/main" id="{D35FAA71-DAAA-79DF-9654-9666D2A3B72A}"/>
              </a:ext>
            </a:extLst>
          </p:cNvPr>
          <p:cNvSpPr txBox="1"/>
          <p:nvPr/>
        </p:nvSpPr>
        <p:spPr>
          <a:xfrm>
            <a:off x="7477779" y="1564914"/>
            <a:ext cx="114294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Payment Service</a:t>
            </a:r>
          </a:p>
        </p:txBody>
      </p:sp>
      <p:sp>
        <p:nvSpPr>
          <p:cNvPr id="106" name="TextBox 76">
            <a:extLst>
              <a:ext uri="{FF2B5EF4-FFF2-40B4-BE49-F238E27FC236}">
                <a16:creationId xmlns:a16="http://schemas.microsoft.com/office/drawing/2014/main" id="{D4666494-CDB5-7D70-ED8A-0BF6E1EB4384}"/>
              </a:ext>
            </a:extLst>
          </p:cNvPr>
          <p:cNvSpPr txBox="1"/>
          <p:nvPr/>
        </p:nvSpPr>
        <p:spPr>
          <a:xfrm>
            <a:off x="8933560" y="5176794"/>
            <a:ext cx="12599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Promotion Service</a:t>
            </a:r>
          </a:p>
        </p:txBody>
      </p:sp>
    </p:spTree>
    <p:extLst>
      <p:ext uri="{BB962C8B-B14F-4D97-AF65-F5344CB8AC3E}">
        <p14:creationId xmlns:p14="http://schemas.microsoft.com/office/powerpoint/2010/main" val="29758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2A17EE5-6B9C-FFAD-DD62-9F90D6FEB364}"/>
              </a:ext>
            </a:extLst>
          </p:cNvPr>
          <p:cNvSpPr/>
          <p:nvPr/>
        </p:nvSpPr>
        <p:spPr>
          <a:xfrm>
            <a:off x="250243" y="0"/>
            <a:ext cx="860357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Benefits of Microservices</a:t>
            </a:r>
            <a:endParaRPr lang="en-US" sz="36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129B3A9-977D-793D-31BE-7A13642974F9}"/>
              </a:ext>
            </a:extLst>
          </p:cNvPr>
          <p:cNvSpPr/>
          <p:nvPr/>
        </p:nvSpPr>
        <p:spPr>
          <a:xfrm>
            <a:off x="113083" y="760900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0398DDB-D63F-708C-EA55-49322F6FC0EA}"/>
              </a:ext>
            </a:extLst>
          </p:cNvPr>
          <p:cNvSpPr/>
          <p:nvPr/>
        </p:nvSpPr>
        <p:spPr>
          <a:xfrm>
            <a:off x="472056" y="633801"/>
            <a:ext cx="29928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Better Modularity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3B53347-C4E7-61E6-4AD4-D86E6500CD1A}"/>
              </a:ext>
            </a:extLst>
          </p:cNvPr>
          <p:cNvSpPr/>
          <p:nvPr/>
        </p:nvSpPr>
        <p:spPr>
          <a:xfrm>
            <a:off x="472057" y="1129339"/>
            <a:ext cx="5829684" cy="1169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+mn-ea"/>
                <a:cs typeface="Cabin" pitchFamily="34" charset="-120"/>
              </a:rPr>
              <a:t>We love clean, focused code. Microservices let us break the system into logical, self-contained modules. This makes it easier to reason about, maintain, and onboard new developers.</a:t>
            </a:r>
            <a:endParaRPr lang="en-US" sz="1850" dirty="0">
              <a:latin typeface="+mn-ea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3B0D33-BD8F-B3E0-502A-FEFB09531CE4}"/>
              </a:ext>
            </a:extLst>
          </p:cNvPr>
          <p:cNvSpPr/>
          <p:nvPr/>
        </p:nvSpPr>
        <p:spPr>
          <a:xfrm>
            <a:off x="135851" y="3721060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134FCB3-4445-89C8-909B-ECF5A7882E53}"/>
              </a:ext>
            </a:extLst>
          </p:cNvPr>
          <p:cNvSpPr/>
          <p:nvPr/>
        </p:nvSpPr>
        <p:spPr>
          <a:xfrm>
            <a:off x="494824" y="3593961"/>
            <a:ext cx="424791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+mn-ea"/>
                <a:cs typeface="Unbounded" pitchFamily="34" charset="-120"/>
              </a:rPr>
              <a:t>Independent Deployment</a:t>
            </a:r>
            <a:endParaRPr lang="en-US" sz="2200" dirty="0">
              <a:latin typeface="+mn-ea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CD9861A-0C72-1FC8-F5B9-4E9F2A85D99F}"/>
              </a:ext>
            </a:extLst>
          </p:cNvPr>
          <p:cNvSpPr/>
          <p:nvPr/>
        </p:nvSpPr>
        <p:spPr>
          <a:xfrm>
            <a:off x="494824" y="4089499"/>
            <a:ext cx="596896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+mn-ea"/>
                <a:cs typeface="Cabin" pitchFamily="34" charset="-120"/>
              </a:rPr>
              <a:t>Each service can be developed, tested, and deployed on its own. That means no more full-system redeploys just to fix a bug in the order logic.</a:t>
            </a:r>
            <a:endParaRPr lang="en-US" sz="1850" dirty="0">
              <a:latin typeface="+mn-ea"/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C6FB8A90-0313-6FA7-CF2C-4CC4E1EAB149}"/>
              </a:ext>
            </a:extLst>
          </p:cNvPr>
          <p:cNvSpPr/>
          <p:nvPr/>
        </p:nvSpPr>
        <p:spPr>
          <a:xfrm>
            <a:off x="113083" y="2374108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749F825-EF94-806B-E713-0467F8A88C51}"/>
              </a:ext>
            </a:extLst>
          </p:cNvPr>
          <p:cNvSpPr/>
          <p:nvPr/>
        </p:nvSpPr>
        <p:spPr>
          <a:xfrm>
            <a:off x="472056" y="2262249"/>
            <a:ext cx="34846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+mn-ea"/>
              </a:rPr>
              <a:t>Technology</a:t>
            </a: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1850" dirty="0">
                <a:solidFill>
                  <a:srgbClr val="CAD6DE"/>
                </a:solidFill>
                <a:latin typeface="+mn-ea"/>
              </a:rPr>
              <a:t>Freedom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C175A71-B95A-D2BD-2226-303E890CB442}"/>
              </a:ext>
            </a:extLst>
          </p:cNvPr>
          <p:cNvSpPr/>
          <p:nvPr/>
        </p:nvSpPr>
        <p:spPr>
          <a:xfrm>
            <a:off x="472056" y="2689207"/>
            <a:ext cx="59688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+mn-ea"/>
              </a:rPr>
              <a:t>Microservices let us mix tech stacks where it makes sense—without forcing a one-size-fits-all decision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368856E7-7D10-E8A8-14C1-53084BFA3130}"/>
              </a:ext>
            </a:extLst>
          </p:cNvPr>
          <p:cNvSpPr/>
          <p:nvPr/>
        </p:nvSpPr>
        <p:spPr>
          <a:xfrm>
            <a:off x="5764650" y="722713"/>
            <a:ext cx="119658" cy="119658"/>
          </a:xfrm>
          <a:prstGeom prst="roundRect">
            <a:avLst>
              <a:gd name="adj" fmla="val 382089"/>
            </a:avLst>
          </a:prstGeom>
          <a:solidFill>
            <a:srgbClr val="0A988B"/>
          </a:solidFill>
          <a:ln/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79814A7-0AF4-9026-2AA4-44636FF67C21}"/>
              </a:ext>
            </a:extLst>
          </p:cNvPr>
          <p:cNvSpPr/>
          <p:nvPr/>
        </p:nvSpPr>
        <p:spPr>
          <a:xfrm>
            <a:off x="6123623" y="5956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+mn-ea"/>
                <a:cs typeface="Unbounded" pitchFamily="34" charset="-120"/>
              </a:rPr>
              <a:t>Fault Isolation</a:t>
            </a:r>
            <a:endParaRPr lang="en-US" sz="2200" dirty="0">
              <a:latin typeface="+mn-ea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EBE4AA5F-D4EC-322B-38AB-F3FBB4655450}"/>
              </a:ext>
            </a:extLst>
          </p:cNvPr>
          <p:cNvSpPr/>
          <p:nvPr/>
        </p:nvSpPr>
        <p:spPr>
          <a:xfrm>
            <a:off x="6123623" y="1091152"/>
            <a:ext cx="596896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+mn-ea"/>
                <a:cs typeface="Cabin" pitchFamily="34" charset="-120"/>
              </a:rPr>
              <a:t>If the payment service goes down, the site doesn't crash. Users can still browse products, add to cart, or get promotions while we fix things behind the scenes.</a:t>
            </a:r>
            <a:endParaRPr lang="en-US" sz="1850" dirty="0">
              <a:latin typeface="+mn-ea"/>
            </a:endParaRP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95EA383D-4E97-B69C-53B2-5A9BEFEBFE85}"/>
              </a:ext>
            </a:extLst>
          </p:cNvPr>
          <p:cNvGrpSpPr/>
          <p:nvPr/>
        </p:nvGrpSpPr>
        <p:grpSpPr>
          <a:xfrm>
            <a:off x="8625134" y="3604559"/>
            <a:ext cx="1097280" cy="1325880"/>
            <a:chOff x="2651760" y="2628900"/>
            <a:chExt cx="1097280" cy="1325880"/>
          </a:xfrm>
        </p:grpSpPr>
        <p:sp>
          <p:nvSpPr>
            <p:cNvPr id="16" name="Rounded Rectangle 1">
              <a:extLst>
                <a:ext uri="{FF2B5EF4-FFF2-40B4-BE49-F238E27FC236}">
                  <a16:creationId xmlns:a16="http://schemas.microsoft.com/office/drawing/2014/main" id="{10CD6466-873A-4CC7-4629-D1F70C6B016D}"/>
                </a:ext>
              </a:extLst>
            </p:cNvPr>
            <p:cNvSpPr/>
            <p:nvPr/>
          </p:nvSpPr>
          <p:spPr>
            <a:xfrm>
              <a:off x="2651760" y="2628900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7" name="Rounded Rectangle 2">
              <a:extLst>
                <a:ext uri="{FF2B5EF4-FFF2-40B4-BE49-F238E27FC236}">
                  <a16:creationId xmlns:a16="http://schemas.microsoft.com/office/drawing/2014/main" id="{8F1D5962-CC99-7986-E1E1-9DB91AC11951}"/>
                </a:ext>
              </a:extLst>
            </p:cNvPr>
            <p:cNvSpPr/>
            <p:nvPr/>
          </p:nvSpPr>
          <p:spPr>
            <a:xfrm>
              <a:off x="2651760" y="2628900"/>
              <a:ext cx="1097280" cy="1325880"/>
            </a:xfrm>
            <a:custGeom>
              <a:avLst/>
              <a:gdLst/>
              <a:ahLst/>
              <a:cxnLst/>
              <a:rect l="0" t="0" r="0" b="0"/>
              <a:pathLst>
                <a:path w="1097280" h="1325880">
                  <a:moveTo>
                    <a:pt x="182880" y="0"/>
                  </a:moveTo>
                  <a:lnTo>
                    <a:pt x="914400" y="0"/>
                  </a:lnTo>
                  <a:cubicBezTo>
                    <a:pt x="914400" y="0"/>
                    <a:pt x="1097280" y="0"/>
                    <a:pt x="1097280" y="182880"/>
                  </a:cubicBezTo>
                  <a:lnTo>
                    <a:pt x="1097280" y="1143000"/>
                  </a:lnTo>
                  <a:cubicBezTo>
                    <a:pt x="1097280" y="1143000"/>
                    <a:pt x="1097280" y="1325880"/>
                    <a:pt x="914400" y="1325880"/>
                  </a:cubicBezTo>
                  <a:lnTo>
                    <a:pt x="182880" y="1325880"/>
                  </a:lnTo>
                  <a:cubicBezTo>
                    <a:pt x="182880" y="1325880"/>
                    <a:pt x="0" y="1325880"/>
                    <a:pt x="0" y="1143000"/>
                  </a:cubicBezTo>
                  <a:lnTo>
                    <a:pt x="0" y="182880"/>
                  </a:lnTo>
                  <a:cubicBezTo>
                    <a:pt x="0" y="182880"/>
                    <a:pt x="0" y="0"/>
                    <a:pt x="18288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84EE4CBB-C1DD-FE71-9624-14000A78CB33}"/>
              </a:ext>
            </a:extLst>
          </p:cNvPr>
          <p:cNvGrpSpPr/>
          <p:nvPr/>
        </p:nvGrpSpPr>
        <p:grpSpPr>
          <a:xfrm>
            <a:off x="8305094" y="5593379"/>
            <a:ext cx="1737360" cy="411480"/>
            <a:chOff x="2331720" y="4617720"/>
            <a:chExt cx="1737360" cy="411480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3D842F82-0BB8-3079-3D86-E254AAB0C9D3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783CDFF6-7073-41BB-CDBC-B4018A2C33D0}"/>
                </a:ext>
              </a:extLst>
            </p:cNvPr>
            <p:cNvSpPr/>
            <p:nvPr/>
          </p:nvSpPr>
          <p:spPr>
            <a:xfrm>
              <a:off x="2331720" y="4617720"/>
              <a:ext cx="1737360" cy="411480"/>
            </a:xfrm>
            <a:custGeom>
              <a:avLst/>
              <a:gdLst/>
              <a:ahLst/>
              <a:cxnLst/>
              <a:rect l="0" t="0" r="0" b="0"/>
              <a:pathLst>
                <a:path w="1737360" h="411480">
                  <a:moveTo>
                    <a:pt x="91440" y="0"/>
                  </a:moveTo>
                  <a:lnTo>
                    <a:pt x="1645920" y="0"/>
                  </a:lnTo>
                  <a:cubicBezTo>
                    <a:pt x="1645920" y="0"/>
                    <a:pt x="1737360" y="0"/>
                    <a:pt x="1737360" y="91440"/>
                  </a:cubicBezTo>
                  <a:lnTo>
                    <a:pt x="1737360" y="320040"/>
                  </a:lnTo>
                  <a:cubicBezTo>
                    <a:pt x="1737360" y="320040"/>
                    <a:pt x="1737360" y="411480"/>
                    <a:pt x="164592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9">
            <a:extLst>
              <a:ext uri="{FF2B5EF4-FFF2-40B4-BE49-F238E27FC236}">
                <a16:creationId xmlns:a16="http://schemas.microsoft.com/office/drawing/2014/main" id="{0CB730A4-1587-26A2-E60C-B470F05FA8FB}"/>
              </a:ext>
            </a:extLst>
          </p:cNvPr>
          <p:cNvGrpSpPr/>
          <p:nvPr/>
        </p:nvGrpSpPr>
        <p:grpSpPr>
          <a:xfrm>
            <a:off x="7152366" y="1981499"/>
            <a:ext cx="1655648" cy="411480"/>
            <a:chOff x="1178992" y="1005840"/>
            <a:chExt cx="1655648" cy="411480"/>
          </a:xfrm>
        </p:grpSpPr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CB4E5DD0-AC6E-11D4-9648-02C486411C04}"/>
                </a:ext>
              </a:extLst>
            </p:cNvPr>
            <p:cNvSpPr/>
            <p:nvPr/>
          </p:nvSpPr>
          <p:spPr>
            <a:xfrm>
              <a:off x="1178992" y="1005840"/>
              <a:ext cx="1645920" cy="411480"/>
            </a:xfrm>
            <a:custGeom>
              <a:avLst/>
              <a:gdLst/>
              <a:ahLst/>
              <a:cxnLst/>
              <a:rect l="0" t="0" r="0" b="0"/>
              <a:pathLst>
                <a:path w="1645920" h="411480">
                  <a:moveTo>
                    <a:pt x="91440" y="0"/>
                  </a:moveTo>
                  <a:lnTo>
                    <a:pt x="1554480" y="0"/>
                  </a:lnTo>
                  <a:cubicBezTo>
                    <a:pt x="1554480" y="0"/>
                    <a:pt x="1645920" y="0"/>
                    <a:pt x="1645920" y="91440"/>
                  </a:cubicBezTo>
                  <a:lnTo>
                    <a:pt x="1645920" y="320040"/>
                  </a:lnTo>
                  <a:cubicBezTo>
                    <a:pt x="1645920" y="320040"/>
                    <a:pt x="1645920" y="411480"/>
                    <a:pt x="155448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5DCEEB02-2165-2497-95A2-EE626D17F2EF}"/>
                </a:ext>
              </a:extLst>
            </p:cNvPr>
            <p:cNvSpPr/>
            <p:nvPr/>
          </p:nvSpPr>
          <p:spPr>
            <a:xfrm>
              <a:off x="1188720" y="1005840"/>
              <a:ext cx="1645920" cy="411480"/>
            </a:xfrm>
            <a:custGeom>
              <a:avLst/>
              <a:gdLst/>
              <a:ahLst/>
              <a:cxnLst/>
              <a:rect l="0" t="0" r="0" b="0"/>
              <a:pathLst>
                <a:path w="1645920" h="411480">
                  <a:moveTo>
                    <a:pt x="91440" y="0"/>
                  </a:moveTo>
                  <a:lnTo>
                    <a:pt x="1554480" y="0"/>
                  </a:lnTo>
                  <a:cubicBezTo>
                    <a:pt x="1554480" y="0"/>
                    <a:pt x="1645920" y="0"/>
                    <a:pt x="1645920" y="91440"/>
                  </a:cubicBezTo>
                  <a:lnTo>
                    <a:pt x="1645920" y="320040"/>
                  </a:lnTo>
                  <a:cubicBezTo>
                    <a:pt x="1645920" y="320040"/>
                    <a:pt x="1645920" y="411480"/>
                    <a:pt x="155448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12">
            <a:extLst>
              <a:ext uri="{FF2B5EF4-FFF2-40B4-BE49-F238E27FC236}">
                <a16:creationId xmlns:a16="http://schemas.microsoft.com/office/drawing/2014/main" id="{39672C14-EBF5-0B1F-6519-83C1F94AA88B}"/>
              </a:ext>
            </a:extLst>
          </p:cNvPr>
          <p:cNvGrpSpPr/>
          <p:nvPr/>
        </p:nvGrpSpPr>
        <p:grpSpPr>
          <a:xfrm>
            <a:off x="10088174" y="4450379"/>
            <a:ext cx="1554480" cy="411480"/>
            <a:chOff x="4114800" y="3474720"/>
            <a:chExt cx="1554480" cy="411480"/>
          </a:xfrm>
        </p:grpSpPr>
        <p:sp>
          <p:nvSpPr>
            <p:cNvPr id="25" name="Rounded Rectangle 10">
              <a:extLst>
                <a:ext uri="{FF2B5EF4-FFF2-40B4-BE49-F238E27FC236}">
                  <a16:creationId xmlns:a16="http://schemas.microsoft.com/office/drawing/2014/main" id="{087427D9-DFAA-C3A3-A266-5E11FE5A16D8}"/>
                </a:ext>
              </a:extLst>
            </p:cNvPr>
            <p:cNvSpPr/>
            <p:nvPr/>
          </p:nvSpPr>
          <p:spPr>
            <a:xfrm>
              <a:off x="4114800" y="347472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11">
              <a:extLst>
                <a:ext uri="{FF2B5EF4-FFF2-40B4-BE49-F238E27FC236}">
                  <a16:creationId xmlns:a16="http://schemas.microsoft.com/office/drawing/2014/main" id="{8F1CB167-6F14-EA84-295C-95F4A73E3ADC}"/>
                </a:ext>
              </a:extLst>
            </p:cNvPr>
            <p:cNvSpPr/>
            <p:nvPr/>
          </p:nvSpPr>
          <p:spPr>
            <a:xfrm>
              <a:off x="4114800" y="347472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15">
            <a:extLst>
              <a:ext uri="{FF2B5EF4-FFF2-40B4-BE49-F238E27FC236}">
                <a16:creationId xmlns:a16="http://schemas.microsoft.com/office/drawing/2014/main" id="{AB013177-94C3-0B80-9398-7B8A79BE3D54}"/>
              </a:ext>
            </a:extLst>
          </p:cNvPr>
          <p:cNvGrpSpPr/>
          <p:nvPr/>
        </p:nvGrpSpPr>
        <p:grpSpPr>
          <a:xfrm>
            <a:off x="10088174" y="3124499"/>
            <a:ext cx="1554480" cy="411480"/>
            <a:chOff x="4114800" y="2148840"/>
            <a:chExt cx="1554480" cy="411480"/>
          </a:xfrm>
        </p:grpSpPr>
        <p:sp>
          <p:nvSpPr>
            <p:cNvPr id="28" name="Rounded Rectangle 13">
              <a:extLst>
                <a:ext uri="{FF2B5EF4-FFF2-40B4-BE49-F238E27FC236}">
                  <a16:creationId xmlns:a16="http://schemas.microsoft.com/office/drawing/2014/main" id="{156A7CC6-0FED-7E79-53FB-87A324F8DE28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14">
              <a:extLst>
                <a:ext uri="{FF2B5EF4-FFF2-40B4-BE49-F238E27FC236}">
                  <a16:creationId xmlns:a16="http://schemas.microsoft.com/office/drawing/2014/main" id="{02D23EE4-C05A-FD1F-C23B-FC836E4E5F69}"/>
                </a:ext>
              </a:extLst>
            </p:cNvPr>
            <p:cNvSpPr/>
            <p:nvPr/>
          </p:nvSpPr>
          <p:spPr>
            <a:xfrm>
              <a:off x="4114800" y="2148840"/>
              <a:ext cx="1554480" cy="411480"/>
            </a:xfrm>
            <a:custGeom>
              <a:avLst/>
              <a:gdLst/>
              <a:ahLst/>
              <a:cxnLst/>
              <a:rect l="0" t="0" r="0" b="0"/>
              <a:pathLst>
                <a:path w="1554480" h="411480">
                  <a:moveTo>
                    <a:pt x="91440" y="0"/>
                  </a:moveTo>
                  <a:lnTo>
                    <a:pt x="1463040" y="0"/>
                  </a:lnTo>
                  <a:cubicBezTo>
                    <a:pt x="1463040" y="0"/>
                    <a:pt x="1554480" y="0"/>
                    <a:pt x="1554480" y="91440"/>
                  </a:cubicBezTo>
                  <a:lnTo>
                    <a:pt x="1554480" y="320040"/>
                  </a:lnTo>
                  <a:cubicBezTo>
                    <a:pt x="1554480" y="320040"/>
                    <a:pt x="1554480" y="411480"/>
                    <a:pt x="146304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13E0A429-EA49-C681-6E6C-404086478BE2}"/>
              </a:ext>
            </a:extLst>
          </p:cNvPr>
          <p:cNvGrpSpPr/>
          <p:nvPr/>
        </p:nvGrpSpPr>
        <p:grpSpPr>
          <a:xfrm>
            <a:off x="6796334" y="4450379"/>
            <a:ext cx="1463040" cy="411480"/>
            <a:chOff x="822960" y="3474720"/>
            <a:chExt cx="1463040" cy="411480"/>
          </a:xfrm>
        </p:grpSpPr>
        <p:sp>
          <p:nvSpPr>
            <p:cNvPr id="31" name="Rounded Rectangle 16">
              <a:extLst>
                <a:ext uri="{FF2B5EF4-FFF2-40B4-BE49-F238E27FC236}">
                  <a16:creationId xmlns:a16="http://schemas.microsoft.com/office/drawing/2014/main" id="{4E9ECE6B-E1CE-0896-5C8B-F2B04748BC94}"/>
                </a:ext>
              </a:extLst>
            </p:cNvPr>
            <p:cNvSpPr/>
            <p:nvPr/>
          </p:nvSpPr>
          <p:spPr>
            <a:xfrm>
              <a:off x="822960" y="3474720"/>
              <a:ext cx="1463040" cy="411480"/>
            </a:xfrm>
            <a:custGeom>
              <a:avLst/>
              <a:gdLst/>
              <a:ahLst/>
              <a:cxnLst/>
              <a:rect l="0" t="0" r="0" b="0"/>
              <a:pathLst>
                <a:path w="1463040" h="411480">
                  <a:moveTo>
                    <a:pt x="91440" y="0"/>
                  </a:moveTo>
                  <a:lnTo>
                    <a:pt x="1371600" y="0"/>
                  </a:lnTo>
                  <a:cubicBezTo>
                    <a:pt x="1371600" y="0"/>
                    <a:pt x="1463040" y="0"/>
                    <a:pt x="1463040" y="91440"/>
                  </a:cubicBezTo>
                  <a:lnTo>
                    <a:pt x="1463040" y="320040"/>
                  </a:lnTo>
                  <a:cubicBezTo>
                    <a:pt x="1463040" y="320040"/>
                    <a:pt x="1463040" y="411480"/>
                    <a:pt x="137160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17">
              <a:extLst>
                <a:ext uri="{FF2B5EF4-FFF2-40B4-BE49-F238E27FC236}">
                  <a16:creationId xmlns:a16="http://schemas.microsoft.com/office/drawing/2014/main" id="{A5514ECA-D065-05B6-D7B9-99022BFB7873}"/>
                </a:ext>
              </a:extLst>
            </p:cNvPr>
            <p:cNvSpPr/>
            <p:nvPr/>
          </p:nvSpPr>
          <p:spPr>
            <a:xfrm>
              <a:off x="822960" y="3474720"/>
              <a:ext cx="1463040" cy="411480"/>
            </a:xfrm>
            <a:custGeom>
              <a:avLst/>
              <a:gdLst/>
              <a:ahLst/>
              <a:cxnLst/>
              <a:rect l="0" t="0" r="0" b="0"/>
              <a:pathLst>
                <a:path w="1463040" h="411480">
                  <a:moveTo>
                    <a:pt x="91440" y="0"/>
                  </a:moveTo>
                  <a:lnTo>
                    <a:pt x="1371600" y="0"/>
                  </a:lnTo>
                  <a:cubicBezTo>
                    <a:pt x="1371600" y="0"/>
                    <a:pt x="1463040" y="0"/>
                    <a:pt x="1463040" y="91440"/>
                  </a:cubicBezTo>
                  <a:lnTo>
                    <a:pt x="1463040" y="320040"/>
                  </a:lnTo>
                  <a:cubicBezTo>
                    <a:pt x="1463040" y="320040"/>
                    <a:pt x="1463040" y="411480"/>
                    <a:pt x="137160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90AE2508-3E0C-605C-E65B-E56E37C7A64F}"/>
              </a:ext>
            </a:extLst>
          </p:cNvPr>
          <p:cNvGrpSpPr/>
          <p:nvPr/>
        </p:nvGrpSpPr>
        <p:grpSpPr>
          <a:xfrm>
            <a:off x="9539534" y="1981499"/>
            <a:ext cx="1371600" cy="411480"/>
            <a:chOff x="3566160" y="1005840"/>
            <a:chExt cx="1371600" cy="411480"/>
          </a:xfrm>
        </p:grpSpPr>
        <p:sp>
          <p:nvSpPr>
            <p:cNvPr id="34" name="Rounded Rectangle 19">
              <a:extLst>
                <a:ext uri="{FF2B5EF4-FFF2-40B4-BE49-F238E27FC236}">
                  <a16:creationId xmlns:a16="http://schemas.microsoft.com/office/drawing/2014/main" id="{FFDBC0D2-3B99-6033-DCA9-0D477C9DE8E7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Rounded Rectangle 20">
              <a:extLst>
                <a:ext uri="{FF2B5EF4-FFF2-40B4-BE49-F238E27FC236}">
                  <a16:creationId xmlns:a16="http://schemas.microsoft.com/office/drawing/2014/main" id="{54E2FEA3-2A28-337A-6CB7-52EAA8C573CC}"/>
                </a:ext>
              </a:extLst>
            </p:cNvPr>
            <p:cNvSpPr/>
            <p:nvPr/>
          </p:nvSpPr>
          <p:spPr>
            <a:xfrm>
              <a:off x="3566160" y="1005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24">
            <a:extLst>
              <a:ext uri="{FF2B5EF4-FFF2-40B4-BE49-F238E27FC236}">
                <a16:creationId xmlns:a16="http://schemas.microsoft.com/office/drawing/2014/main" id="{DAD87AAE-D3C2-6DE8-3E97-4FCB00392904}"/>
              </a:ext>
            </a:extLst>
          </p:cNvPr>
          <p:cNvGrpSpPr/>
          <p:nvPr/>
        </p:nvGrpSpPr>
        <p:grpSpPr>
          <a:xfrm>
            <a:off x="6929147" y="3124499"/>
            <a:ext cx="1371600" cy="411480"/>
            <a:chOff x="914400" y="2148840"/>
            <a:chExt cx="1371600" cy="411480"/>
          </a:xfrm>
        </p:grpSpPr>
        <p:sp>
          <p:nvSpPr>
            <p:cNvPr id="37" name="Rounded Rectangle 22">
              <a:extLst>
                <a:ext uri="{FF2B5EF4-FFF2-40B4-BE49-F238E27FC236}">
                  <a16:creationId xmlns:a16="http://schemas.microsoft.com/office/drawing/2014/main" id="{46B8F005-3586-4A48-6EA6-1E0239826735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23">
              <a:extLst>
                <a:ext uri="{FF2B5EF4-FFF2-40B4-BE49-F238E27FC236}">
                  <a16:creationId xmlns:a16="http://schemas.microsoft.com/office/drawing/2014/main" id="{A9308ECB-D3C9-A16B-B290-6EE49A23EE36}"/>
                </a:ext>
              </a:extLst>
            </p:cNvPr>
            <p:cNvSpPr/>
            <p:nvPr/>
          </p:nvSpPr>
          <p:spPr>
            <a:xfrm>
              <a:off x="914400" y="2148840"/>
              <a:ext cx="1371600" cy="411480"/>
            </a:xfrm>
            <a:custGeom>
              <a:avLst/>
              <a:gdLst/>
              <a:ahLst/>
              <a:cxnLst/>
              <a:rect l="0" t="0" r="0" b="0"/>
              <a:pathLst>
                <a:path w="1371600" h="411480">
                  <a:moveTo>
                    <a:pt x="91440" y="0"/>
                  </a:moveTo>
                  <a:lnTo>
                    <a:pt x="1280160" y="0"/>
                  </a:lnTo>
                  <a:cubicBezTo>
                    <a:pt x="1280160" y="0"/>
                    <a:pt x="1371600" y="0"/>
                    <a:pt x="1371600" y="91440"/>
                  </a:cubicBezTo>
                  <a:lnTo>
                    <a:pt x="1371600" y="320040"/>
                  </a:lnTo>
                  <a:cubicBezTo>
                    <a:pt x="1371600" y="320040"/>
                    <a:pt x="1371600" y="411480"/>
                    <a:pt x="1280160" y="411480"/>
                  </a:cubicBezTo>
                  <a:lnTo>
                    <a:pt x="91440" y="411480"/>
                  </a:lnTo>
                  <a:cubicBezTo>
                    <a:pt x="91440" y="411480"/>
                    <a:pt x="0" y="411480"/>
                    <a:pt x="0" y="320040"/>
                  </a:cubicBezTo>
                  <a:lnTo>
                    <a:pt x="0" y="91440"/>
                  </a:lnTo>
                  <a:cubicBezTo>
                    <a:pt x="0" y="91440"/>
                    <a:pt x="0" y="0"/>
                    <a:pt x="91440" y="0"/>
                  </a:cubicBezTo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9" name="TextBox 26">
            <a:extLst>
              <a:ext uri="{FF2B5EF4-FFF2-40B4-BE49-F238E27FC236}">
                <a16:creationId xmlns:a16="http://schemas.microsoft.com/office/drawing/2014/main" id="{7DCF205F-5D8A-70B1-5420-EE3358523C1F}"/>
              </a:ext>
            </a:extLst>
          </p:cNvPr>
          <p:cNvSpPr txBox="1"/>
          <p:nvPr/>
        </p:nvSpPr>
        <p:spPr>
          <a:xfrm>
            <a:off x="6960074" y="2499659"/>
            <a:ext cx="17071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Independent Deployment</a:t>
            </a:r>
          </a:p>
        </p:txBody>
      </p:sp>
      <p:sp>
        <p:nvSpPr>
          <p:cNvPr id="40" name="TextBox 27">
            <a:extLst>
              <a:ext uri="{FF2B5EF4-FFF2-40B4-BE49-F238E27FC236}">
                <a16:creationId xmlns:a16="http://schemas.microsoft.com/office/drawing/2014/main" id="{2DBC52EB-B860-F71B-9D80-7DB481FD3D59}"/>
              </a:ext>
            </a:extLst>
          </p:cNvPr>
          <p:cNvSpPr txBox="1"/>
          <p:nvPr/>
        </p:nvSpPr>
        <p:spPr>
          <a:xfrm>
            <a:off x="9920534" y="2499659"/>
            <a:ext cx="10996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Temporary Data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869196DD-5829-B84A-5D85-B5532C544973}"/>
              </a:ext>
            </a:extLst>
          </p:cNvPr>
          <p:cNvSpPr txBox="1"/>
          <p:nvPr/>
        </p:nvSpPr>
        <p:spPr>
          <a:xfrm>
            <a:off x="7329202" y="2773979"/>
            <a:ext cx="1263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Enhanced Security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1C577EF6-3A01-71D6-09C1-06B1DB49E88B}"/>
              </a:ext>
            </a:extLst>
          </p:cNvPr>
          <p:cNvSpPr txBox="1"/>
          <p:nvPr/>
        </p:nvSpPr>
        <p:spPr>
          <a:xfrm>
            <a:off x="9920534" y="2773979"/>
            <a:ext cx="12888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Redis Optimization</a:t>
            </a:r>
          </a:p>
        </p:txBody>
      </p:sp>
      <p:sp>
        <p:nvSpPr>
          <p:cNvPr id="43" name="TextBox 30">
            <a:extLst>
              <a:ext uri="{FF2B5EF4-FFF2-40B4-BE49-F238E27FC236}">
                <a16:creationId xmlns:a16="http://schemas.microsoft.com/office/drawing/2014/main" id="{C1BBB3E7-D9F5-103E-E864-5E52DBAB9F56}"/>
              </a:ext>
            </a:extLst>
          </p:cNvPr>
          <p:cNvSpPr txBox="1"/>
          <p:nvPr/>
        </p:nvSpPr>
        <p:spPr>
          <a:xfrm>
            <a:off x="10469174" y="5242859"/>
            <a:ext cx="9185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Elasticsearch</a:t>
            </a:r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0B695BB2-37A3-3136-3543-1EAA75EABD77}"/>
              </a:ext>
            </a:extLst>
          </p:cNvPr>
          <p:cNvSpPr txBox="1"/>
          <p:nvPr/>
        </p:nvSpPr>
        <p:spPr>
          <a:xfrm>
            <a:off x="8686094" y="6385859"/>
            <a:ext cx="115416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Fast Deployment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6D4BDF90-E610-B111-81FA-E19F7AB652A6}"/>
              </a:ext>
            </a:extLst>
          </p:cNvPr>
          <p:cNvSpPr txBox="1"/>
          <p:nvPr/>
        </p:nvSpPr>
        <p:spPr>
          <a:xfrm>
            <a:off x="10469174" y="3642659"/>
            <a:ext cx="12888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Caching Strategies</a:t>
            </a: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FFE9C45E-34EC-C64C-14C8-D25E7B1877B8}"/>
              </a:ext>
            </a:extLst>
          </p:cNvPr>
          <p:cNvSpPr txBox="1"/>
          <p:nvPr/>
        </p:nvSpPr>
        <p:spPr>
          <a:xfrm>
            <a:off x="7151735" y="3916979"/>
            <a:ext cx="82554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Registration</a:t>
            </a:r>
          </a:p>
        </p:txBody>
      </p:sp>
      <p:sp>
        <p:nvSpPr>
          <p:cNvPr id="47" name="TextBox 35">
            <a:extLst>
              <a:ext uri="{FF2B5EF4-FFF2-40B4-BE49-F238E27FC236}">
                <a16:creationId xmlns:a16="http://schemas.microsoft.com/office/drawing/2014/main" id="{2920C9DD-6708-161A-9A3F-339A51511490}"/>
              </a:ext>
            </a:extLst>
          </p:cNvPr>
          <p:cNvSpPr txBox="1"/>
          <p:nvPr/>
        </p:nvSpPr>
        <p:spPr>
          <a:xfrm>
            <a:off x="10469174" y="3916979"/>
            <a:ext cx="12791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High-Traffic Pages</a:t>
            </a:r>
          </a:p>
        </p:txBody>
      </p:sp>
      <p:sp>
        <p:nvSpPr>
          <p:cNvPr id="48" name="TextBox 36">
            <a:extLst>
              <a:ext uri="{FF2B5EF4-FFF2-40B4-BE49-F238E27FC236}">
                <a16:creationId xmlns:a16="http://schemas.microsoft.com/office/drawing/2014/main" id="{695C8C38-5835-3639-5449-0345EECC788C}"/>
              </a:ext>
            </a:extLst>
          </p:cNvPr>
          <p:cNvSpPr txBox="1"/>
          <p:nvPr/>
        </p:nvSpPr>
        <p:spPr>
          <a:xfrm>
            <a:off x="7556907" y="3642659"/>
            <a:ext cx="37991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chemeClr val="bg1"/>
                </a:solidFill>
                <a:latin typeface="Roboto"/>
              </a:rPr>
              <a:t>Login</a:t>
            </a:r>
          </a:p>
        </p:txBody>
      </p:sp>
      <p:sp>
        <p:nvSpPr>
          <p:cNvPr id="49" name="TextBox 37">
            <a:extLst>
              <a:ext uri="{FF2B5EF4-FFF2-40B4-BE49-F238E27FC236}">
                <a16:creationId xmlns:a16="http://schemas.microsoft.com/office/drawing/2014/main" id="{F7C22902-096D-7D19-53E8-F2B9F93E8245}"/>
              </a:ext>
            </a:extLst>
          </p:cNvPr>
          <p:cNvSpPr txBox="1"/>
          <p:nvPr/>
        </p:nvSpPr>
        <p:spPr>
          <a:xfrm>
            <a:off x="8686094" y="6111539"/>
            <a:ext cx="135614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Decoupled Systems</a:t>
            </a:r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6BF77DFC-1C3C-3130-3EC9-291FAA156FE6}"/>
              </a:ext>
            </a:extLst>
          </p:cNvPr>
          <p:cNvSpPr txBox="1"/>
          <p:nvPr/>
        </p:nvSpPr>
        <p:spPr>
          <a:xfrm>
            <a:off x="10469174" y="4968539"/>
            <a:ext cx="121828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High Concurrency</a:t>
            </a:r>
          </a:p>
        </p:txBody>
      </p:sp>
      <p:sp>
        <p:nvSpPr>
          <p:cNvPr id="51" name="Rounded Rectangle 40">
            <a:extLst>
              <a:ext uri="{FF2B5EF4-FFF2-40B4-BE49-F238E27FC236}">
                <a16:creationId xmlns:a16="http://schemas.microsoft.com/office/drawing/2014/main" id="{E35F37A4-6B73-09F4-F199-A69E3505350B}"/>
              </a:ext>
            </a:extLst>
          </p:cNvPr>
          <p:cNvSpPr/>
          <p:nvPr/>
        </p:nvSpPr>
        <p:spPr>
          <a:xfrm>
            <a:off x="8487974" y="239297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2" name="Rounded Rectangle 41">
            <a:extLst>
              <a:ext uri="{FF2B5EF4-FFF2-40B4-BE49-F238E27FC236}">
                <a16:creationId xmlns:a16="http://schemas.microsoft.com/office/drawing/2014/main" id="{29C2A475-5137-B829-DD72-5E74F6B3C04C}"/>
              </a:ext>
            </a:extLst>
          </p:cNvPr>
          <p:cNvSpPr/>
          <p:nvPr/>
        </p:nvSpPr>
        <p:spPr>
          <a:xfrm>
            <a:off x="8487974" y="239297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3" name="Rounded Rectangle 42">
            <a:extLst>
              <a:ext uri="{FF2B5EF4-FFF2-40B4-BE49-F238E27FC236}">
                <a16:creationId xmlns:a16="http://schemas.microsoft.com/office/drawing/2014/main" id="{3A052F31-509F-5FFE-A6F7-50C1CD3FB8BD}"/>
              </a:ext>
            </a:extLst>
          </p:cNvPr>
          <p:cNvSpPr/>
          <p:nvPr/>
        </p:nvSpPr>
        <p:spPr>
          <a:xfrm>
            <a:off x="9722414" y="239297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4" name="Rounded Rectangle 43">
            <a:extLst>
              <a:ext uri="{FF2B5EF4-FFF2-40B4-BE49-F238E27FC236}">
                <a16:creationId xmlns:a16="http://schemas.microsoft.com/office/drawing/2014/main" id="{97A4EA30-8DD7-E10B-7CD7-3C0CA671B981}"/>
              </a:ext>
            </a:extLst>
          </p:cNvPr>
          <p:cNvSpPr/>
          <p:nvPr/>
        </p:nvSpPr>
        <p:spPr>
          <a:xfrm>
            <a:off x="9722414" y="239297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5" name="Rounded Rectangle 44">
            <a:extLst>
              <a:ext uri="{FF2B5EF4-FFF2-40B4-BE49-F238E27FC236}">
                <a16:creationId xmlns:a16="http://schemas.microsoft.com/office/drawing/2014/main" id="{4DFDC75B-2E69-39D4-33E2-63ABA4F67972}"/>
              </a:ext>
            </a:extLst>
          </p:cNvPr>
          <p:cNvSpPr/>
          <p:nvPr/>
        </p:nvSpPr>
        <p:spPr>
          <a:xfrm>
            <a:off x="9356654" y="2187239"/>
            <a:ext cx="182880" cy="1417320"/>
          </a:xfrm>
          <a:custGeom>
            <a:avLst/>
            <a:gdLst/>
            <a:ahLst/>
            <a:cxnLst/>
            <a:rect l="0" t="0" r="0" b="0"/>
            <a:pathLst>
              <a:path w="182880" h="1417320">
                <a:moveTo>
                  <a:pt x="0" y="1417320"/>
                </a:moveTo>
                <a:lnTo>
                  <a:pt x="0" y="1240536"/>
                </a:lnTo>
                <a:lnTo>
                  <a:pt x="0" y="159258"/>
                </a:lnTo>
                <a:cubicBezTo>
                  <a:pt x="0" y="71302"/>
                  <a:pt x="71302" y="0"/>
                  <a:pt x="159257" y="0"/>
                </a:cubicBezTo>
                <a:lnTo>
                  <a:pt x="160020" y="0"/>
                </a:lnTo>
                <a:lnTo>
                  <a:pt x="18288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6" name="Rounded Rectangle 45">
            <a:extLst>
              <a:ext uri="{FF2B5EF4-FFF2-40B4-BE49-F238E27FC236}">
                <a16:creationId xmlns:a16="http://schemas.microsoft.com/office/drawing/2014/main" id="{D95EEDA7-9611-DF5B-159E-95ACADB33287}"/>
              </a:ext>
            </a:extLst>
          </p:cNvPr>
          <p:cNvSpPr/>
          <p:nvPr/>
        </p:nvSpPr>
        <p:spPr>
          <a:xfrm>
            <a:off x="8259374" y="3330239"/>
            <a:ext cx="365760" cy="716280"/>
          </a:xfrm>
          <a:custGeom>
            <a:avLst/>
            <a:gdLst/>
            <a:ahLst/>
            <a:cxnLst/>
            <a:rect l="0" t="0" r="0" b="0"/>
            <a:pathLst>
              <a:path w="365760" h="716280">
                <a:moveTo>
                  <a:pt x="365760" y="716280"/>
                </a:moveTo>
                <a:lnTo>
                  <a:pt x="342900" y="716280"/>
                </a:lnTo>
                <a:lnTo>
                  <a:pt x="342137" y="716280"/>
                </a:lnTo>
                <a:cubicBezTo>
                  <a:pt x="254182" y="716279"/>
                  <a:pt x="182880" y="644977"/>
                  <a:pt x="182880" y="557022"/>
                </a:cubicBezTo>
                <a:lnTo>
                  <a:pt x="182880" y="556260"/>
                </a:lnTo>
                <a:lnTo>
                  <a:pt x="182880" y="159257"/>
                </a:lnTo>
                <a:cubicBezTo>
                  <a:pt x="182880" y="71302"/>
                  <a:pt x="111577" y="0"/>
                  <a:pt x="23622" y="0"/>
                </a:cubicBezTo>
                <a:lnTo>
                  <a:pt x="22860" y="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7" name="Rounded Rectangle 46">
            <a:extLst>
              <a:ext uri="{FF2B5EF4-FFF2-40B4-BE49-F238E27FC236}">
                <a16:creationId xmlns:a16="http://schemas.microsoft.com/office/drawing/2014/main" id="{BB3B2348-0E8D-AA16-6E2E-35EAD0D997E6}"/>
              </a:ext>
            </a:extLst>
          </p:cNvPr>
          <p:cNvSpPr/>
          <p:nvPr/>
        </p:nvSpPr>
        <p:spPr>
          <a:xfrm>
            <a:off x="9722414" y="3330239"/>
            <a:ext cx="365760" cy="716280"/>
          </a:xfrm>
          <a:custGeom>
            <a:avLst/>
            <a:gdLst/>
            <a:ahLst/>
            <a:cxnLst/>
            <a:rect l="0" t="0" r="0" b="0"/>
            <a:pathLst>
              <a:path w="365760" h="716280">
                <a:moveTo>
                  <a:pt x="365760" y="0"/>
                </a:moveTo>
                <a:lnTo>
                  <a:pt x="342900" y="0"/>
                </a:lnTo>
                <a:lnTo>
                  <a:pt x="342137" y="0"/>
                </a:lnTo>
                <a:cubicBezTo>
                  <a:pt x="254182" y="0"/>
                  <a:pt x="182880" y="71302"/>
                  <a:pt x="182880" y="159257"/>
                </a:cubicBezTo>
                <a:lnTo>
                  <a:pt x="182880" y="556260"/>
                </a:lnTo>
                <a:lnTo>
                  <a:pt x="182880" y="557022"/>
                </a:lnTo>
                <a:cubicBezTo>
                  <a:pt x="182880" y="644977"/>
                  <a:pt x="111577" y="716280"/>
                  <a:pt x="23622" y="716280"/>
                </a:cubicBezTo>
                <a:lnTo>
                  <a:pt x="22860" y="716280"/>
                </a:lnTo>
                <a:lnTo>
                  <a:pt x="0" y="7162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8" name="Rounded Rectangle 47">
            <a:extLst>
              <a:ext uri="{FF2B5EF4-FFF2-40B4-BE49-F238E27FC236}">
                <a16:creationId xmlns:a16="http://schemas.microsoft.com/office/drawing/2014/main" id="{36B84C4E-3C9D-DEDE-2937-64F0BD62F90F}"/>
              </a:ext>
            </a:extLst>
          </p:cNvPr>
          <p:cNvSpPr/>
          <p:nvPr/>
        </p:nvSpPr>
        <p:spPr>
          <a:xfrm>
            <a:off x="7939334" y="353597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CB8EBDC-A670-DD65-6A90-795C381162ED}"/>
              </a:ext>
            </a:extLst>
          </p:cNvPr>
          <p:cNvSpPr/>
          <p:nvPr/>
        </p:nvSpPr>
        <p:spPr>
          <a:xfrm>
            <a:off x="7939334" y="353597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0" name="Rounded Rectangle 49">
            <a:extLst>
              <a:ext uri="{FF2B5EF4-FFF2-40B4-BE49-F238E27FC236}">
                <a16:creationId xmlns:a16="http://schemas.microsoft.com/office/drawing/2014/main" id="{F4134B16-1EF7-C320-F888-8F800B498D42}"/>
              </a:ext>
            </a:extLst>
          </p:cNvPr>
          <p:cNvSpPr/>
          <p:nvPr/>
        </p:nvSpPr>
        <p:spPr>
          <a:xfrm>
            <a:off x="8808014" y="2187239"/>
            <a:ext cx="182880" cy="1417320"/>
          </a:xfrm>
          <a:custGeom>
            <a:avLst/>
            <a:gdLst/>
            <a:ahLst/>
            <a:cxnLst/>
            <a:rect l="0" t="0" r="0" b="0"/>
            <a:pathLst>
              <a:path w="182880" h="1417320">
                <a:moveTo>
                  <a:pt x="0" y="0"/>
                </a:moveTo>
                <a:lnTo>
                  <a:pt x="22860" y="0"/>
                </a:lnTo>
                <a:lnTo>
                  <a:pt x="23622" y="0"/>
                </a:lnTo>
                <a:cubicBezTo>
                  <a:pt x="111577" y="0"/>
                  <a:pt x="182880" y="71302"/>
                  <a:pt x="182880" y="159258"/>
                </a:cubicBezTo>
                <a:lnTo>
                  <a:pt x="182880" y="1240536"/>
                </a:lnTo>
                <a:lnTo>
                  <a:pt x="182880" y="141732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EFD83155-802E-898D-A2B8-A87F8523D9AF}"/>
              </a:ext>
            </a:extLst>
          </p:cNvPr>
          <p:cNvSpPr/>
          <p:nvPr/>
        </p:nvSpPr>
        <p:spPr>
          <a:xfrm>
            <a:off x="10271054" y="353597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2" name="Rounded Rectangle 51">
            <a:extLst>
              <a:ext uri="{FF2B5EF4-FFF2-40B4-BE49-F238E27FC236}">
                <a16:creationId xmlns:a16="http://schemas.microsoft.com/office/drawing/2014/main" id="{274C6EA2-B25A-E94C-CED4-ADE198820D9F}"/>
              </a:ext>
            </a:extLst>
          </p:cNvPr>
          <p:cNvSpPr/>
          <p:nvPr/>
        </p:nvSpPr>
        <p:spPr>
          <a:xfrm>
            <a:off x="10271054" y="353597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3" name="Rounded Rectangle 52">
            <a:extLst>
              <a:ext uri="{FF2B5EF4-FFF2-40B4-BE49-F238E27FC236}">
                <a16:creationId xmlns:a16="http://schemas.microsoft.com/office/drawing/2014/main" id="{F6419AC0-4001-AFDB-627B-794D1125BCF7}"/>
              </a:ext>
            </a:extLst>
          </p:cNvPr>
          <p:cNvSpPr/>
          <p:nvPr/>
        </p:nvSpPr>
        <p:spPr>
          <a:xfrm>
            <a:off x="8487974" y="600485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4" name="Rounded Rectangle 53">
            <a:extLst>
              <a:ext uri="{FF2B5EF4-FFF2-40B4-BE49-F238E27FC236}">
                <a16:creationId xmlns:a16="http://schemas.microsoft.com/office/drawing/2014/main" id="{6EFA91C9-520D-C2ED-4FDE-C432C2A419E7}"/>
              </a:ext>
            </a:extLst>
          </p:cNvPr>
          <p:cNvSpPr/>
          <p:nvPr/>
        </p:nvSpPr>
        <p:spPr>
          <a:xfrm>
            <a:off x="8259373" y="4488441"/>
            <a:ext cx="365760" cy="167715"/>
          </a:xfrm>
          <a:custGeom>
            <a:avLst/>
            <a:gdLst/>
            <a:ahLst/>
            <a:cxnLst/>
            <a:rect l="0" t="0" r="0" b="0"/>
            <a:pathLst>
              <a:path w="365760" h="167715">
                <a:moveTo>
                  <a:pt x="365760" y="37"/>
                </a:moveTo>
                <a:lnTo>
                  <a:pt x="342900" y="37"/>
                </a:lnTo>
                <a:lnTo>
                  <a:pt x="342138" y="37"/>
                </a:lnTo>
                <a:cubicBezTo>
                  <a:pt x="313911" y="0"/>
                  <a:pt x="283077" y="7577"/>
                  <a:pt x="252222" y="22135"/>
                </a:cubicBezTo>
                <a:cubicBezTo>
                  <a:pt x="233669" y="31016"/>
                  <a:pt x="208912" y="53052"/>
                  <a:pt x="182880" y="83857"/>
                </a:cubicBezTo>
                <a:cubicBezTo>
                  <a:pt x="156847" y="114662"/>
                  <a:pt x="132090" y="136699"/>
                  <a:pt x="113538" y="145579"/>
                </a:cubicBezTo>
                <a:cubicBezTo>
                  <a:pt x="82682" y="160137"/>
                  <a:pt x="51848" y="167715"/>
                  <a:pt x="23622" y="167677"/>
                </a:cubicBezTo>
                <a:lnTo>
                  <a:pt x="22860" y="167677"/>
                </a:lnTo>
                <a:lnTo>
                  <a:pt x="0" y="167677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5" name="Rounded Rectangle 54">
            <a:extLst>
              <a:ext uri="{FF2B5EF4-FFF2-40B4-BE49-F238E27FC236}">
                <a16:creationId xmlns:a16="http://schemas.microsoft.com/office/drawing/2014/main" id="{0E767E9A-2A50-AAAB-9B0E-D77CEC7FF7E7}"/>
              </a:ext>
            </a:extLst>
          </p:cNvPr>
          <p:cNvSpPr/>
          <p:nvPr/>
        </p:nvSpPr>
        <p:spPr>
          <a:xfrm>
            <a:off x="9722414" y="4488441"/>
            <a:ext cx="365760" cy="167715"/>
          </a:xfrm>
          <a:custGeom>
            <a:avLst/>
            <a:gdLst/>
            <a:ahLst/>
            <a:cxnLst/>
            <a:rect l="0" t="0" r="0" b="0"/>
            <a:pathLst>
              <a:path w="365760" h="167715">
                <a:moveTo>
                  <a:pt x="0" y="37"/>
                </a:moveTo>
                <a:lnTo>
                  <a:pt x="22860" y="37"/>
                </a:lnTo>
                <a:lnTo>
                  <a:pt x="23622" y="37"/>
                </a:lnTo>
                <a:cubicBezTo>
                  <a:pt x="51848" y="0"/>
                  <a:pt x="82682" y="7577"/>
                  <a:pt x="113538" y="22135"/>
                </a:cubicBezTo>
                <a:cubicBezTo>
                  <a:pt x="132090" y="31016"/>
                  <a:pt x="156847" y="53052"/>
                  <a:pt x="182880" y="83857"/>
                </a:cubicBezTo>
                <a:cubicBezTo>
                  <a:pt x="208912" y="114663"/>
                  <a:pt x="233669" y="136699"/>
                  <a:pt x="252222" y="145579"/>
                </a:cubicBezTo>
                <a:cubicBezTo>
                  <a:pt x="283077" y="160137"/>
                  <a:pt x="313911" y="167715"/>
                  <a:pt x="342137" y="167677"/>
                </a:cubicBezTo>
                <a:lnTo>
                  <a:pt x="342900" y="167677"/>
                </a:lnTo>
                <a:lnTo>
                  <a:pt x="365760" y="167677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CE4B36AD-8E45-3968-552B-B1A49311FA96}"/>
              </a:ext>
            </a:extLst>
          </p:cNvPr>
          <p:cNvSpPr/>
          <p:nvPr/>
        </p:nvSpPr>
        <p:spPr>
          <a:xfrm>
            <a:off x="8487974" y="600485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7" name="Rounded Rectangle 56">
            <a:extLst>
              <a:ext uri="{FF2B5EF4-FFF2-40B4-BE49-F238E27FC236}">
                <a16:creationId xmlns:a16="http://schemas.microsoft.com/office/drawing/2014/main" id="{4E9316D9-60FB-CAB2-3F1A-3F6B4AABA869}"/>
              </a:ext>
            </a:extLst>
          </p:cNvPr>
          <p:cNvSpPr/>
          <p:nvPr/>
        </p:nvSpPr>
        <p:spPr>
          <a:xfrm>
            <a:off x="7939334" y="486185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0"/>
                </a:moveTo>
                <a:lnTo>
                  <a:pt x="137160" y="91440"/>
                </a:lnTo>
                <a:lnTo>
                  <a:pt x="137160" y="182880"/>
                </a:lnTo>
                <a:lnTo>
                  <a:pt x="68580" y="182880"/>
                </a:lnTo>
                <a:lnTo>
                  <a:pt x="0" y="18288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8" name="Rounded Rectangle 57">
            <a:extLst>
              <a:ext uri="{FF2B5EF4-FFF2-40B4-BE49-F238E27FC236}">
                <a16:creationId xmlns:a16="http://schemas.microsoft.com/office/drawing/2014/main" id="{B0D5FAC1-C4A8-009E-DCB0-EDDB5F4C0CB1}"/>
              </a:ext>
            </a:extLst>
          </p:cNvPr>
          <p:cNvSpPr/>
          <p:nvPr/>
        </p:nvSpPr>
        <p:spPr>
          <a:xfrm>
            <a:off x="7939334" y="486185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0"/>
                </a:moveTo>
                <a:lnTo>
                  <a:pt x="137160" y="57150"/>
                </a:lnTo>
                <a:lnTo>
                  <a:pt x="137160" y="365760"/>
                </a:lnTo>
                <a:cubicBezTo>
                  <a:pt x="137160" y="416260"/>
                  <a:pt x="96220" y="457200"/>
                  <a:pt x="45720" y="457200"/>
                </a:cubicBezTo>
                <a:lnTo>
                  <a:pt x="44957" y="457200"/>
                </a:lnTo>
                <a:lnTo>
                  <a:pt x="0" y="45720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69" name="Rounded Rectangle 58">
            <a:extLst>
              <a:ext uri="{FF2B5EF4-FFF2-40B4-BE49-F238E27FC236}">
                <a16:creationId xmlns:a16="http://schemas.microsoft.com/office/drawing/2014/main" id="{AD7585CA-07A5-AD7F-BAA3-CF12990E50FF}"/>
              </a:ext>
            </a:extLst>
          </p:cNvPr>
          <p:cNvSpPr/>
          <p:nvPr/>
        </p:nvSpPr>
        <p:spPr>
          <a:xfrm>
            <a:off x="9173774" y="4930439"/>
            <a:ext cx="7620" cy="662940"/>
          </a:xfrm>
          <a:custGeom>
            <a:avLst/>
            <a:gdLst/>
            <a:ahLst/>
            <a:cxnLst/>
            <a:rect l="0" t="0" r="0" b="0"/>
            <a:pathLst>
              <a:path w="7620" h="662940">
                <a:moveTo>
                  <a:pt x="0" y="0"/>
                </a:moveTo>
                <a:lnTo>
                  <a:pt x="0" y="331470"/>
                </a:lnTo>
                <a:lnTo>
                  <a:pt x="0" y="66294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0" name="Rounded Rectangle 59">
            <a:extLst>
              <a:ext uri="{FF2B5EF4-FFF2-40B4-BE49-F238E27FC236}">
                <a16:creationId xmlns:a16="http://schemas.microsoft.com/office/drawing/2014/main" id="{4665D0BC-0D67-6723-2EF4-25BEC784B95F}"/>
              </a:ext>
            </a:extLst>
          </p:cNvPr>
          <p:cNvSpPr/>
          <p:nvPr/>
        </p:nvSpPr>
        <p:spPr>
          <a:xfrm>
            <a:off x="10271054" y="4861859"/>
            <a:ext cx="137160" cy="182880"/>
          </a:xfrm>
          <a:custGeom>
            <a:avLst/>
            <a:gdLst/>
            <a:ahLst/>
            <a:cxnLst/>
            <a:rect l="0" t="0" r="0" b="0"/>
            <a:pathLst>
              <a:path w="137160" h="182880">
                <a:moveTo>
                  <a:pt x="137160" y="182880"/>
                </a:moveTo>
                <a:lnTo>
                  <a:pt x="68580" y="182880"/>
                </a:lnTo>
                <a:lnTo>
                  <a:pt x="0" y="182880"/>
                </a:lnTo>
                <a:lnTo>
                  <a:pt x="0" y="9144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1" name="Rounded Rectangle 60">
            <a:extLst>
              <a:ext uri="{FF2B5EF4-FFF2-40B4-BE49-F238E27FC236}">
                <a16:creationId xmlns:a16="http://schemas.microsoft.com/office/drawing/2014/main" id="{1A30129D-7BCB-AB0E-D923-C92E1EAEF8EB}"/>
              </a:ext>
            </a:extLst>
          </p:cNvPr>
          <p:cNvSpPr/>
          <p:nvPr/>
        </p:nvSpPr>
        <p:spPr>
          <a:xfrm>
            <a:off x="10271054" y="4861859"/>
            <a:ext cx="137160" cy="457200"/>
          </a:xfrm>
          <a:custGeom>
            <a:avLst/>
            <a:gdLst/>
            <a:ahLst/>
            <a:cxnLst/>
            <a:rect l="0" t="0" r="0" b="0"/>
            <a:pathLst>
              <a:path w="137160" h="457200">
                <a:moveTo>
                  <a:pt x="137160" y="457200"/>
                </a:moveTo>
                <a:lnTo>
                  <a:pt x="92202" y="457200"/>
                </a:lnTo>
                <a:lnTo>
                  <a:pt x="91440" y="457200"/>
                </a:lnTo>
                <a:cubicBezTo>
                  <a:pt x="40939" y="457200"/>
                  <a:pt x="0" y="416260"/>
                  <a:pt x="0" y="365760"/>
                </a:cubicBezTo>
                <a:lnTo>
                  <a:pt x="0" y="57150"/>
                </a:lnTo>
                <a:lnTo>
                  <a:pt x="0" y="0"/>
                </a:lnTo>
              </a:path>
            </a:pathLst>
          </a:custGeom>
          <a:noFill/>
          <a:ln w="1143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2" name="Rounded Rectangle 61">
            <a:extLst>
              <a:ext uri="{FF2B5EF4-FFF2-40B4-BE49-F238E27FC236}">
                <a16:creationId xmlns:a16="http://schemas.microsoft.com/office/drawing/2014/main" id="{B7DFEA51-8517-F9AB-168C-D0ACACD5465B}"/>
              </a:ext>
            </a:extLst>
          </p:cNvPr>
          <p:cNvSpPr/>
          <p:nvPr/>
        </p:nvSpPr>
        <p:spPr>
          <a:xfrm>
            <a:off x="8990894" y="3787439"/>
            <a:ext cx="356311" cy="361973"/>
          </a:xfrm>
          <a:custGeom>
            <a:avLst/>
            <a:gdLst/>
            <a:ahLst/>
            <a:cxnLst/>
            <a:rect l="0" t="0" r="0" b="0"/>
            <a:pathLst>
              <a:path w="356311" h="361973">
                <a:moveTo>
                  <a:pt x="0" y="0"/>
                </a:moveTo>
                <a:moveTo>
                  <a:pt x="149352" y="310591"/>
                </a:moveTo>
                <a:cubicBezTo>
                  <a:pt x="152479" y="312719"/>
                  <a:pt x="154350" y="316257"/>
                  <a:pt x="154350" y="320040"/>
                </a:cubicBezTo>
                <a:cubicBezTo>
                  <a:pt x="154350" y="323822"/>
                  <a:pt x="152479" y="327360"/>
                  <a:pt x="149352" y="329488"/>
                </a:cubicBezTo>
                <a:lnTo>
                  <a:pt x="103632" y="359968"/>
                </a:lnTo>
                <a:cubicBezTo>
                  <a:pt x="101757" y="361280"/>
                  <a:pt x="99519" y="361973"/>
                  <a:pt x="97231" y="361950"/>
                </a:cubicBezTo>
                <a:cubicBezTo>
                  <a:pt x="90952" y="361867"/>
                  <a:pt x="85883" y="356798"/>
                  <a:pt x="85801" y="350520"/>
                </a:cubicBezTo>
                <a:lnTo>
                  <a:pt x="85801" y="334060"/>
                </a:lnTo>
                <a:cubicBezTo>
                  <a:pt x="85776" y="332423"/>
                  <a:pt x="84746" y="330969"/>
                  <a:pt x="83210" y="330403"/>
                </a:cubicBezTo>
                <a:cubicBezTo>
                  <a:pt x="46072" y="317859"/>
                  <a:pt x="21060" y="283039"/>
                  <a:pt x="21031" y="243839"/>
                </a:cubicBezTo>
                <a:cubicBezTo>
                  <a:pt x="21031" y="235423"/>
                  <a:pt x="27854" y="228599"/>
                  <a:pt x="36271" y="228599"/>
                </a:cubicBezTo>
                <a:cubicBezTo>
                  <a:pt x="44688" y="228599"/>
                  <a:pt x="51511" y="235423"/>
                  <a:pt x="51511" y="243839"/>
                </a:cubicBezTo>
                <a:cubicBezTo>
                  <a:pt x="51541" y="264763"/>
                  <a:pt x="62299" y="284209"/>
                  <a:pt x="80010" y="295351"/>
                </a:cubicBezTo>
                <a:cubicBezTo>
                  <a:pt x="81177" y="296062"/>
                  <a:pt x="82637" y="296093"/>
                  <a:pt x="83834" y="295431"/>
                </a:cubicBezTo>
                <a:cubicBezTo>
                  <a:pt x="85031" y="294770"/>
                  <a:pt x="85781" y="293518"/>
                  <a:pt x="85801" y="292150"/>
                </a:cubicBezTo>
                <a:lnTo>
                  <a:pt x="85801" y="289559"/>
                </a:lnTo>
                <a:cubicBezTo>
                  <a:pt x="85845" y="285386"/>
                  <a:pt x="88161" y="281568"/>
                  <a:pt x="91842" y="279601"/>
                </a:cubicBezTo>
                <a:cubicBezTo>
                  <a:pt x="95523" y="277633"/>
                  <a:pt x="99984" y="277829"/>
                  <a:pt x="103479" y="280111"/>
                </a:cubicBezTo>
                <a:lnTo>
                  <a:pt x="149199" y="310591"/>
                </a:lnTo>
                <a:close/>
                <a:moveTo>
                  <a:pt x="0" y="0"/>
                </a:moveTo>
                <a:moveTo>
                  <a:pt x="222961" y="45110"/>
                </a:moveTo>
                <a:cubicBezTo>
                  <a:pt x="222945" y="41278"/>
                  <a:pt x="224903" y="37708"/>
                  <a:pt x="228142" y="35661"/>
                </a:cubicBezTo>
                <a:lnTo>
                  <a:pt x="273862" y="5181"/>
                </a:lnTo>
                <a:cubicBezTo>
                  <a:pt x="277466" y="2986"/>
                  <a:pt x="281994" y="2986"/>
                  <a:pt x="285597" y="5181"/>
                </a:cubicBezTo>
                <a:cubicBezTo>
                  <a:pt x="289272" y="7192"/>
                  <a:pt x="291552" y="11051"/>
                  <a:pt x="291541" y="15240"/>
                </a:cubicBezTo>
                <a:lnTo>
                  <a:pt x="291541" y="31699"/>
                </a:lnTo>
                <a:cubicBezTo>
                  <a:pt x="291565" y="33336"/>
                  <a:pt x="292595" y="34790"/>
                  <a:pt x="294131" y="35356"/>
                </a:cubicBezTo>
                <a:cubicBezTo>
                  <a:pt x="331270" y="47900"/>
                  <a:pt x="356281" y="82720"/>
                  <a:pt x="356311" y="121920"/>
                </a:cubicBezTo>
                <a:cubicBezTo>
                  <a:pt x="356311" y="130336"/>
                  <a:pt x="349488" y="137160"/>
                  <a:pt x="341071" y="137160"/>
                </a:cubicBezTo>
                <a:cubicBezTo>
                  <a:pt x="332654" y="137160"/>
                  <a:pt x="325831" y="130336"/>
                  <a:pt x="325831" y="121920"/>
                </a:cubicBezTo>
                <a:cubicBezTo>
                  <a:pt x="325801" y="100996"/>
                  <a:pt x="315042" y="81550"/>
                  <a:pt x="297332" y="70408"/>
                </a:cubicBezTo>
                <a:cubicBezTo>
                  <a:pt x="296164" y="69697"/>
                  <a:pt x="294704" y="69666"/>
                  <a:pt x="293507" y="70328"/>
                </a:cubicBezTo>
                <a:cubicBezTo>
                  <a:pt x="292311" y="70989"/>
                  <a:pt x="291560" y="72241"/>
                  <a:pt x="291541" y="73609"/>
                </a:cubicBezTo>
                <a:lnTo>
                  <a:pt x="291541" y="76200"/>
                </a:lnTo>
                <a:cubicBezTo>
                  <a:pt x="291646" y="80293"/>
                  <a:pt x="289553" y="84130"/>
                  <a:pt x="286054" y="86258"/>
                </a:cubicBezTo>
                <a:cubicBezTo>
                  <a:pt x="284358" y="87139"/>
                  <a:pt x="282479" y="87609"/>
                  <a:pt x="280568" y="87630"/>
                </a:cubicBezTo>
                <a:cubicBezTo>
                  <a:pt x="278352" y="87638"/>
                  <a:pt x="276181" y="87003"/>
                  <a:pt x="274319" y="85801"/>
                </a:cubicBezTo>
                <a:lnTo>
                  <a:pt x="228599" y="55321"/>
                </a:lnTo>
                <a:cubicBezTo>
                  <a:pt x="225042" y="53158"/>
                  <a:pt x="222896" y="49273"/>
                  <a:pt x="222961" y="45110"/>
                </a:cubicBezTo>
                <a:close/>
                <a:moveTo>
                  <a:pt x="96926" y="167640"/>
                </a:moveTo>
                <a:cubicBezTo>
                  <a:pt x="96926" y="159223"/>
                  <a:pt x="103749" y="152400"/>
                  <a:pt x="112166" y="152400"/>
                </a:cubicBezTo>
                <a:cubicBezTo>
                  <a:pt x="120583" y="152400"/>
                  <a:pt x="127406" y="159223"/>
                  <a:pt x="127406" y="167640"/>
                </a:cubicBezTo>
                <a:cubicBezTo>
                  <a:pt x="127406" y="176056"/>
                  <a:pt x="120583" y="182880"/>
                  <a:pt x="112166" y="182880"/>
                </a:cubicBezTo>
                <a:cubicBezTo>
                  <a:pt x="103749" y="182880"/>
                  <a:pt x="96926" y="176056"/>
                  <a:pt x="96926" y="167640"/>
                </a:cubicBezTo>
                <a:moveTo>
                  <a:pt x="35966" y="167640"/>
                </a:moveTo>
                <a:cubicBezTo>
                  <a:pt x="35966" y="159223"/>
                  <a:pt x="42789" y="152400"/>
                  <a:pt x="51206" y="152400"/>
                </a:cubicBezTo>
                <a:cubicBezTo>
                  <a:pt x="59623" y="152400"/>
                  <a:pt x="66446" y="159223"/>
                  <a:pt x="66446" y="167640"/>
                </a:cubicBezTo>
                <a:cubicBezTo>
                  <a:pt x="66446" y="176056"/>
                  <a:pt x="59623" y="182880"/>
                  <a:pt x="51206" y="182880"/>
                </a:cubicBezTo>
                <a:cubicBezTo>
                  <a:pt x="42789" y="182880"/>
                  <a:pt x="35966" y="176056"/>
                  <a:pt x="35966" y="167640"/>
                </a:cubicBezTo>
                <a:moveTo>
                  <a:pt x="161696" y="4419"/>
                </a:moveTo>
                <a:cubicBezTo>
                  <a:pt x="167669" y="6443"/>
                  <a:pt x="170874" y="12921"/>
                  <a:pt x="168859" y="18897"/>
                </a:cubicBezTo>
                <a:lnTo>
                  <a:pt x="130759" y="133197"/>
                </a:lnTo>
                <a:cubicBezTo>
                  <a:pt x="129191" y="137839"/>
                  <a:pt x="124838" y="140966"/>
                  <a:pt x="119938" y="140969"/>
                </a:cubicBezTo>
                <a:lnTo>
                  <a:pt x="43738" y="140969"/>
                </a:lnTo>
                <a:cubicBezTo>
                  <a:pt x="38716" y="140941"/>
                  <a:pt x="34285" y="137679"/>
                  <a:pt x="32766" y="132892"/>
                </a:cubicBezTo>
                <a:lnTo>
                  <a:pt x="9906" y="56692"/>
                </a:lnTo>
                <a:cubicBezTo>
                  <a:pt x="8872" y="53191"/>
                  <a:pt x="9549" y="49407"/>
                  <a:pt x="11734" y="46481"/>
                </a:cubicBezTo>
                <a:cubicBezTo>
                  <a:pt x="13877" y="43584"/>
                  <a:pt x="17275" y="41885"/>
                  <a:pt x="20878" y="41909"/>
                </a:cubicBezTo>
                <a:lnTo>
                  <a:pt x="134416" y="41909"/>
                </a:lnTo>
                <a:cubicBezTo>
                  <a:pt x="136012" y="41866"/>
                  <a:pt x="137411" y="40831"/>
                  <a:pt x="137921" y="39319"/>
                </a:cubicBezTo>
                <a:lnTo>
                  <a:pt x="147218" y="11582"/>
                </a:lnTo>
                <a:cubicBezTo>
                  <a:pt x="149242" y="5609"/>
                  <a:pt x="155720" y="2404"/>
                  <a:pt x="161696" y="4419"/>
                </a:cubicBezTo>
                <a:close/>
                <a:moveTo>
                  <a:pt x="325678" y="148590"/>
                </a:moveTo>
                <a:cubicBezTo>
                  <a:pt x="340373" y="148673"/>
                  <a:pt x="352265" y="160565"/>
                  <a:pt x="352348" y="175260"/>
                </a:cubicBezTo>
                <a:lnTo>
                  <a:pt x="352348" y="335280"/>
                </a:lnTo>
                <a:cubicBezTo>
                  <a:pt x="352864" y="349450"/>
                  <a:pt x="341828" y="361372"/>
                  <a:pt x="327660" y="361950"/>
                </a:cubicBezTo>
                <a:lnTo>
                  <a:pt x="247650" y="361950"/>
                </a:lnTo>
                <a:cubicBezTo>
                  <a:pt x="240817" y="361711"/>
                  <a:pt x="234360" y="358766"/>
                  <a:pt x="229700" y="353764"/>
                </a:cubicBezTo>
                <a:cubicBezTo>
                  <a:pt x="225041" y="348761"/>
                  <a:pt x="222561" y="342111"/>
                  <a:pt x="222808" y="335280"/>
                </a:cubicBezTo>
                <a:lnTo>
                  <a:pt x="222808" y="175260"/>
                </a:lnTo>
                <a:cubicBezTo>
                  <a:pt x="222892" y="160565"/>
                  <a:pt x="234784" y="148673"/>
                  <a:pt x="249478" y="148590"/>
                </a:cubicBezTo>
                <a:lnTo>
                  <a:pt x="325678" y="148590"/>
                </a:lnTo>
                <a:close/>
                <a:moveTo>
                  <a:pt x="287578" y="346710"/>
                </a:moveTo>
                <a:cubicBezTo>
                  <a:pt x="293857" y="346627"/>
                  <a:pt x="298926" y="341558"/>
                  <a:pt x="299008" y="335280"/>
                </a:cubicBezTo>
                <a:cubicBezTo>
                  <a:pt x="299008" y="328967"/>
                  <a:pt x="293891" y="323850"/>
                  <a:pt x="287578" y="323850"/>
                </a:cubicBezTo>
                <a:cubicBezTo>
                  <a:pt x="281266" y="323850"/>
                  <a:pt x="276148" y="328967"/>
                  <a:pt x="276148" y="335280"/>
                </a:cubicBezTo>
                <a:cubicBezTo>
                  <a:pt x="276148" y="341592"/>
                  <a:pt x="281266" y="346710"/>
                  <a:pt x="287578" y="346710"/>
                </a:cubicBezTo>
                <a:close/>
                <a:moveTo>
                  <a:pt x="245668" y="175260"/>
                </a:moveTo>
                <a:lnTo>
                  <a:pt x="245668" y="304800"/>
                </a:lnTo>
                <a:cubicBezTo>
                  <a:pt x="245668" y="306904"/>
                  <a:pt x="247374" y="308610"/>
                  <a:pt x="249478" y="308610"/>
                </a:cubicBezTo>
                <a:lnTo>
                  <a:pt x="325678" y="308610"/>
                </a:lnTo>
                <a:cubicBezTo>
                  <a:pt x="327782" y="308610"/>
                  <a:pt x="329488" y="306904"/>
                  <a:pt x="329488" y="304800"/>
                </a:cubicBezTo>
                <a:lnTo>
                  <a:pt x="329488" y="175260"/>
                </a:lnTo>
                <a:cubicBezTo>
                  <a:pt x="329488" y="173155"/>
                  <a:pt x="327782" y="171450"/>
                  <a:pt x="325678" y="171450"/>
                </a:cubicBezTo>
                <a:lnTo>
                  <a:pt x="249478" y="171450"/>
                </a:lnTo>
                <a:cubicBezTo>
                  <a:pt x="247374" y="171450"/>
                  <a:pt x="245668" y="173155"/>
                  <a:pt x="245668" y="175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3" name="Rounded Rectangle 62">
            <a:extLst>
              <a:ext uri="{FF2B5EF4-FFF2-40B4-BE49-F238E27FC236}">
                <a16:creationId xmlns:a16="http://schemas.microsoft.com/office/drawing/2014/main" id="{CA030AA3-78D8-FC40-53CB-6DD9A2FFC0B3}"/>
              </a:ext>
            </a:extLst>
          </p:cNvPr>
          <p:cNvSpPr/>
          <p:nvPr/>
        </p:nvSpPr>
        <p:spPr>
          <a:xfrm>
            <a:off x="8007429" y="3215939"/>
            <a:ext cx="230064" cy="228241"/>
          </a:xfrm>
          <a:custGeom>
            <a:avLst/>
            <a:gdLst/>
            <a:ahLst/>
            <a:cxnLst/>
            <a:rect l="0" t="0" r="0" b="0"/>
            <a:pathLst>
              <a:path w="230064" h="228241">
                <a:moveTo>
                  <a:pt x="104013" y="160781"/>
                </a:moveTo>
                <a:cubicBezTo>
                  <a:pt x="103714" y="161465"/>
                  <a:pt x="103044" y="161912"/>
                  <a:pt x="102298" y="161924"/>
                </a:cubicBezTo>
                <a:lnTo>
                  <a:pt x="4762" y="161924"/>
                </a:lnTo>
                <a:cubicBezTo>
                  <a:pt x="2132" y="161924"/>
                  <a:pt x="0" y="159792"/>
                  <a:pt x="0" y="157162"/>
                </a:cubicBezTo>
                <a:cubicBezTo>
                  <a:pt x="175" y="145689"/>
                  <a:pt x="2602" y="134362"/>
                  <a:pt x="7143" y="123824"/>
                </a:cubicBezTo>
                <a:cubicBezTo>
                  <a:pt x="12287" y="113156"/>
                  <a:pt x="29051" y="106965"/>
                  <a:pt x="52387" y="98393"/>
                </a:cubicBezTo>
                <a:lnTo>
                  <a:pt x="58388" y="96202"/>
                </a:lnTo>
                <a:cubicBezTo>
                  <a:pt x="59112" y="95370"/>
                  <a:pt x="59576" y="94343"/>
                  <a:pt x="59721" y="93249"/>
                </a:cubicBezTo>
                <a:cubicBezTo>
                  <a:pt x="60645" y="89069"/>
                  <a:pt x="60381" y="84714"/>
                  <a:pt x="58959" y="80676"/>
                </a:cubicBezTo>
                <a:cubicBezTo>
                  <a:pt x="48793" y="69578"/>
                  <a:pt x="43778" y="54707"/>
                  <a:pt x="45148" y="39719"/>
                </a:cubicBezTo>
                <a:cubicBezTo>
                  <a:pt x="44304" y="29624"/>
                  <a:pt x="47673" y="19630"/>
                  <a:pt x="54457" y="12106"/>
                </a:cubicBezTo>
                <a:cubicBezTo>
                  <a:pt x="61241" y="4583"/>
                  <a:pt x="70834" y="201"/>
                  <a:pt x="80962" y="0"/>
                </a:cubicBezTo>
                <a:cubicBezTo>
                  <a:pt x="101727" y="0"/>
                  <a:pt x="116681" y="16763"/>
                  <a:pt x="116681" y="39719"/>
                </a:cubicBezTo>
                <a:cubicBezTo>
                  <a:pt x="118068" y="54784"/>
                  <a:pt x="113016" y="69732"/>
                  <a:pt x="102774" y="80867"/>
                </a:cubicBezTo>
                <a:cubicBezTo>
                  <a:pt x="101529" y="84878"/>
                  <a:pt x="101332" y="89141"/>
                  <a:pt x="102203" y="93249"/>
                </a:cubicBezTo>
                <a:cubicBezTo>
                  <a:pt x="102348" y="94343"/>
                  <a:pt x="102812" y="95370"/>
                  <a:pt x="103536" y="96202"/>
                </a:cubicBezTo>
                <a:lnTo>
                  <a:pt x="109537" y="98393"/>
                </a:lnTo>
                <a:lnTo>
                  <a:pt x="120396" y="102393"/>
                </a:lnTo>
                <a:cubicBezTo>
                  <a:pt x="121386" y="102802"/>
                  <a:pt x="122001" y="103802"/>
                  <a:pt x="121920" y="104870"/>
                </a:cubicBezTo>
                <a:cubicBezTo>
                  <a:pt x="121846" y="105925"/>
                  <a:pt x="121058" y="106792"/>
                  <a:pt x="120015" y="106965"/>
                </a:cubicBezTo>
                <a:cubicBezTo>
                  <a:pt x="109016" y="109308"/>
                  <a:pt x="100126" y="117381"/>
                  <a:pt x="96736" y="128103"/>
                </a:cubicBezTo>
                <a:cubicBezTo>
                  <a:pt x="93346" y="138825"/>
                  <a:pt x="95979" y="150541"/>
                  <a:pt x="103632" y="158781"/>
                </a:cubicBezTo>
                <a:cubicBezTo>
                  <a:pt x="104134" y="159319"/>
                  <a:pt x="104282" y="160097"/>
                  <a:pt x="104013" y="160781"/>
                </a:cubicBezTo>
                <a:close/>
                <a:moveTo>
                  <a:pt x="154781" y="162210"/>
                </a:moveTo>
                <a:cubicBezTo>
                  <a:pt x="154781" y="154320"/>
                  <a:pt x="161178" y="147923"/>
                  <a:pt x="169068" y="147923"/>
                </a:cubicBezTo>
                <a:cubicBezTo>
                  <a:pt x="176959" y="147923"/>
                  <a:pt x="183356" y="154320"/>
                  <a:pt x="183356" y="162210"/>
                </a:cubicBezTo>
                <a:cubicBezTo>
                  <a:pt x="183356" y="170101"/>
                  <a:pt x="176959" y="176498"/>
                  <a:pt x="169068" y="176498"/>
                </a:cubicBezTo>
                <a:cubicBezTo>
                  <a:pt x="161178" y="176498"/>
                  <a:pt x="154781" y="170101"/>
                  <a:pt x="154781" y="162210"/>
                </a:cubicBezTo>
                <a:moveTo>
                  <a:pt x="214503" y="158972"/>
                </a:moveTo>
                <a:cubicBezTo>
                  <a:pt x="212977" y="160645"/>
                  <a:pt x="212977" y="163204"/>
                  <a:pt x="214503" y="164877"/>
                </a:cubicBezTo>
                <a:lnTo>
                  <a:pt x="224028" y="175069"/>
                </a:lnTo>
                <a:cubicBezTo>
                  <a:pt x="229139" y="180539"/>
                  <a:pt x="230031" y="188724"/>
                  <a:pt x="226218" y="195167"/>
                </a:cubicBezTo>
                <a:cubicBezTo>
                  <a:pt x="222605" y="201684"/>
                  <a:pt x="215067" y="204964"/>
                  <a:pt x="207835" y="203168"/>
                </a:cubicBezTo>
                <a:lnTo>
                  <a:pt x="194310" y="200024"/>
                </a:lnTo>
                <a:cubicBezTo>
                  <a:pt x="192120" y="199577"/>
                  <a:pt x="189945" y="200850"/>
                  <a:pt x="189261" y="202977"/>
                </a:cubicBezTo>
                <a:lnTo>
                  <a:pt x="185261" y="216312"/>
                </a:lnTo>
                <a:cubicBezTo>
                  <a:pt x="183059" y="223406"/>
                  <a:pt x="176496" y="228241"/>
                  <a:pt x="169068" y="228241"/>
                </a:cubicBezTo>
                <a:cubicBezTo>
                  <a:pt x="161641" y="228241"/>
                  <a:pt x="155078" y="223406"/>
                  <a:pt x="152876" y="216312"/>
                </a:cubicBezTo>
                <a:lnTo>
                  <a:pt x="148875" y="202977"/>
                </a:lnTo>
                <a:cubicBezTo>
                  <a:pt x="148152" y="200836"/>
                  <a:pt x="145946" y="199569"/>
                  <a:pt x="143732" y="200024"/>
                </a:cubicBezTo>
                <a:lnTo>
                  <a:pt x="130302" y="203739"/>
                </a:lnTo>
                <a:cubicBezTo>
                  <a:pt x="123070" y="205536"/>
                  <a:pt x="115532" y="202255"/>
                  <a:pt x="111918" y="195738"/>
                </a:cubicBezTo>
                <a:cubicBezTo>
                  <a:pt x="108039" y="189310"/>
                  <a:pt x="108936" y="181082"/>
                  <a:pt x="114109" y="175640"/>
                </a:cubicBezTo>
                <a:lnTo>
                  <a:pt x="123634" y="165449"/>
                </a:lnTo>
                <a:cubicBezTo>
                  <a:pt x="125160" y="163776"/>
                  <a:pt x="125160" y="161216"/>
                  <a:pt x="123634" y="159543"/>
                </a:cubicBezTo>
                <a:lnTo>
                  <a:pt x="114109" y="149351"/>
                </a:lnTo>
                <a:cubicBezTo>
                  <a:pt x="108535" y="143981"/>
                  <a:pt x="107306" y="135518"/>
                  <a:pt x="111122" y="128784"/>
                </a:cubicBezTo>
                <a:cubicBezTo>
                  <a:pt x="114938" y="122050"/>
                  <a:pt x="122830" y="118755"/>
                  <a:pt x="130302" y="120776"/>
                </a:cubicBezTo>
                <a:lnTo>
                  <a:pt x="143732" y="123920"/>
                </a:lnTo>
                <a:cubicBezTo>
                  <a:pt x="145946" y="124375"/>
                  <a:pt x="148152" y="123109"/>
                  <a:pt x="148875" y="120967"/>
                </a:cubicBezTo>
                <a:lnTo>
                  <a:pt x="152876" y="107632"/>
                </a:lnTo>
                <a:cubicBezTo>
                  <a:pt x="154965" y="100426"/>
                  <a:pt x="161565" y="95467"/>
                  <a:pt x="169068" y="95467"/>
                </a:cubicBezTo>
                <a:cubicBezTo>
                  <a:pt x="176571" y="95467"/>
                  <a:pt x="183172" y="100426"/>
                  <a:pt x="185261" y="107632"/>
                </a:cubicBezTo>
                <a:lnTo>
                  <a:pt x="189261" y="120872"/>
                </a:lnTo>
                <a:cubicBezTo>
                  <a:pt x="189945" y="122999"/>
                  <a:pt x="192120" y="124272"/>
                  <a:pt x="194310" y="123825"/>
                </a:cubicBezTo>
                <a:lnTo>
                  <a:pt x="207835" y="120967"/>
                </a:lnTo>
                <a:cubicBezTo>
                  <a:pt x="215064" y="119205"/>
                  <a:pt x="222581" y="122477"/>
                  <a:pt x="226218" y="128968"/>
                </a:cubicBezTo>
                <a:cubicBezTo>
                  <a:pt x="230064" y="135403"/>
                  <a:pt x="229170" y="143610"/>
                  <a:pt x="224028" y="149066"/>
                </a:cubicBezTo>
                <a:close/>
                <a:moveTo>
                  <a:pt x="197643" y="161924"/>
                </a:moveTo>
                <a:cubicBezTo>
                  <a:pt x="197643" y="146143"/>
                  <a:pt x="184850" y="133349"/>
                  <a:pt x="169068" y="133349"/>
                </a:cubicBezTo>
                <a:cubicBezTo>
                  <a:pt x="153287" y="133349"/>
                  <a:pt x="140493" y="146143"/>
                  <a:pt x="140493" y="161924"/>
                </a:cubicBezTo>
                <a:cubicBezTo>
                  <a:pt x="140493" y="177706"/>
                  <a:pt x="153287" y="190499"/>
                  <a:pt x="169068" y="190499"/>
                </a:cubicBezTo>
                <a:cubicBezTo>
                  <a:pt x="184850" y="190499"/>
                  <a:pt x="197643" y="177706"/>
                  <a:pt x="197643" y="161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4" name="Rounded Rectangle 63">
            <a:extLst>
              <a:ext uri="{FF2B5EF4-FFF2-40B4-BE49-F238E27FC236}">
                <a16:creationId xmlns:a16="http://schemas.microsoft.com/office/drawing/2014/main" id="{184EFF59-91EA-4C41-859A-39A976EABE32}"/>
              </a:ext>
            </a:extLst>
          </p:cNvPr>
          <p:cNvSpPr/>
          <p:nvPr/>
        </p:nvSpPr>
        <p:spPr>
          <a:xfrm>
            <a:off x="10184376" y="3222414"/>
            <a:ext cx="219075" cy="215850"/>
          </a:xfrm>
          <a:custGeom>
            <a:avLst/>
            <a:gdLst/>
            <a:ahLst/>
            <a:cxnLst/>
            <a:rect l="0" t="0" r="0" b="0"/>
            <a:pathLst>
              <a:path w="219075" h="215850">
                <a:moveTo>
                  <a:pt x="0" y="53246"/>
                </a:moveTo>
                <a:cubicBezTo>
                  <a:pt x="22" y="51704"/>
                  <a:pt x="761" y="50260"/>
                  <a:pt x="2000" y="49341"/>
                </a:cubicBezTo>
                <a:cubicBezTo>
                  <a:pt x="3250" y="48471"/>
                  <a:pt x="4831" y="48225"/>
                  <a:pt x="6286" y="48674"/>
                </a:cubicBezTo>
                <a:lnTo>
                  <a:pt x="92011" y="77249"/>
                </a:lnTo>
                <a:cubicBezTo>
                  <a:pt x="93949" y="77934"/>
                  <a:pt x="95246" y="79765"/>
                  <a:pt x="95250" y="81821"/>
                </a:cubicBezTo>
                <a:lnTo>
                  <a:pt x="95250" y="210408"/>
                </a:lnTo>
                <a:cubicBezTo>
                  <a:pt x="95227" y="211950"/>
                  <a:pt x="94488" y="213394"/>
                  <a:pt x="93249" y="214314"/>
                </a:cubicBezTo>
                <a:cubicBezTo>
                  <a:pt x="91971" y="215211"/>
                  <a:pt x="90334" y="215425"/>
                  <a:pt x="88868" y="214885"/>
                </a:cubicBezTo>
                <a:lnTo>
                  <a:pt x="3809" y="185262"/>
                </a:lnTo>
                <a:cubicBezTo>
                  <a:pt x="1886" y="184613"/>
                  <a:pt x="586" y="182816"/>
                  <a:pt x="571" y="180786"/>
                </a:cubicBezTo>
                <a:close/>
                <a:moveTo>
                  <a:pt x="123825" y="81249"/>
                </a:moveTo>
                <a:cubicBezTo>
                  <a:pt x="123812" y="79159"/>
                  <a:pt x="125164" y="77304"/>
                  <a:pt x="127158" y="76677"/>
                </a:cubicBezTo>
                <a:lnTo>
                  <a:pt x="212883" y="49436"/>
                </a:lnTo>
                <a:cubicBezTo>
                  <a:pt x="214332" y="49022"/>
                  <a:pt x="215891" y="49304"/>
                  <a:pt x="217103" y="50199"/>
                </a:cubicBezTo>
                <a:cubicBezTo>
                  <a:pt x="218316" y="51094"/>
                  <a:pt x="219044" y="52501"/>
                  <a:pt x="219075" y="54008"/>
                </a:cubicBezTo>
                <a:lnTo>
                  <a:pt x="219075" y="180786"/>
                </a:lnTo>
                <a:cubicBezTo>
                  <a:pt x="219059" y="182816"/>
                  <a:pt x="217759" y="184613"/>
                  <a:pt x="215836" y="185262"/>
                </a:cubicBezTo>
                <a:lnTo>
                  <a:pt x="130111" y="215361"/>
                </a:lnTo>
                <a:cubicBezTo>
                  <a:pt x="128663" y="215850"/>
                  <a:pt x="127069" y="215615"/>
                  <a:pt x="125824" y="214729"/>
                </a:cubicBezTo>
                <a:cubicBezTo>
                  <a:pt x="124580" y="213842"/>
                  <a:pt x="123836" y="212413"/>
                  <a:pt x="123825" y="210885"/>
                </a:cubicBezTo>
                <a:close/>
                <a:moveTo>
                  <a:pt x="26479" y="31624"/>
                </a:moveTo>
                <a:cubicBezTo>
                  <a:pt x="24304" y="30998"/>
                  <a:pt x="22871" y="28927"/>
                  <a:pt x="23050" y="26671"/>
                </a:cubicBezTo>
                <a:cubicBezTo>
                  <a:pt x="23123" y="24549"/>
                  <a:pt x="24541" y="22710"/>
                  <a:pt x="26574" y="22099"/>
                </a:cubicBezTo>
                <a:lnTo>
                  <a:pt x="108108" y="192"/>
                </a:lnTo>
                <a:cubicBezTo>
                  <a:pt x="108955" y="0"/>
                  <a:pt x="109833" y="0"/>
                  <a:pt x="110680" y="192"/>
                </a:cubicBezTo>
                <a:lnTo>
                  <a:pt x="193452" y="23718"/>
                </a:lnTo>
                <a:cubicBezTo>
                  <a:pt x="195519" y="24321"/>
                  <a:pt x="196924" y="26234"/>
                  <a:pt x="196881" y="28386"/>
                </a:cubicBezTo>
                <a:cubicBezTo>
                  <a:pt x="196869" y="30529"/>
                  <a:pt x="195427" y="32400"/>
                  <a:pt x="193357" y="32958"/>
                </a:cubicBezTo>
                <a:lnTo>
                  <a:pt x="110775" y="55627"/>
                </a:lnTo>
                <a:cubicBezTo>
                  <a:pt x="109897" y="55818"/>
                  <a:pt x="108987" y="55818"/>
                  <a:pt x="108108" y="556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5" name="Rounded Rectangle 64">
            <a:extLst>
              <a:ext uri="{FF2B5EF4-FFF2-40B4-BE49-F238E27FC236}">
                <a16:creationId xmlns:a16="http://schemas.microsoft.com/office/drawing/2014/main" id="{5C410FCC-C601-73AD-F994-094CFE37F270}"/>
              </a:ext>
            </a:extLst>
          </p:cNvPr>
          <p:cNvSpPr/>
          <p:nvPr/>
        </p:nvSpPr>
        <p:spPr>
          <a:xfrm>
            <a:off x="9631168" y="2072939"/>
            <a:ext cx="228610" cy="228600"/>
          </a:xfrm>
          <a:custGeom>
            <a:avLst/>
            <a:gdLst/>
            <a:ahLst/>
            <a:cxnLst/>
            <a:rect l="0" t="0" r="0" b="0"/>
            <a:pathLst>
              <a:path w="228610" h="228600">
                <a:moveTo>
                  <a:pt x="107437" y="150876"/>
                </a:moveTo>
                <a:cubicBezTo>
                  <a:pt x="107926" y="152323"/>
                  <a:pt x="107691" y="153918"/>
                  <a:pt x="106805" y="155162"/>
                </a:cubicBezTo>
                <a:cubicBezTo>
                  <a:pt x="105918" y="156407"/>
                  <a:pt x="104488" y="157151"/>
                  <a:pt x="102960" y="157162"/>
                </a:cubicBezTo>
                <a:lnTo>
                  <a:pt x="4948" y="157162"/>
                </a:lnTo>
                <a:cubicBezTo>
                  <a:pt x="3453" y="157147"/>
                  <a:pt x="2047" y="156445"/>
                  <a:pt x="1138" y="155257"/>
                </a:cubicBezTo>
                <a:cubicBezTo>
                  <a:pt x="278" y="154041"/>
                  <a:pt x="0" y="152507"/>
                  <a:pt x="376" y="151066"/>
                </a:cubicBezTo>
                <a:cubicBezTo>
                  <a:pt x="9530" y="120865"/>
                  <a:pt x="37304" y="100160"/>
                  <a:pt x="68861" y="100012"/>
                </a:cubicBezTo>
                <a:cubicBezTo>
                  <a:pt x="84492" y="100142"/>
                  <a:pt x="99650" y="105395"/>
                  <a:pt x="112009" y="114966"/>
                </a:cubicBezTo>
                <a:cubicBezTo>
                  <a:pt x="113210" y="115885"/>
                  <a:pt x="113915" y="117312"/>
                  <a:pt x="113915" y="118824"/>
                </a:cubicBezTo>
                <a:cubicBezTo>
                  <a:pt x="113915" y="120336"/>
                  <a:pt x="113210" y="121762"/>
                  <a:pt x="112009" y="122681"/>
                </a:cubicBezTo>
                <a:cubicBezTo>
                  <a:pt x="110376" y="123853"/>
                  <a:pt x="108931" y="125266"/>
                  <a:pt x="107723" y="126873"/>
                </a:cubicBezTo>
                <a:cubicBezTo>
                  <a:pt x="104133" y="131867"/>
                  <a:pt x="103175" y="138288"/>
                  <a:pt x="105151" y="144113"/>
                </a:cubicBezTo>
                <a:close/>
                <a:moveTo>
                  <a:pt x="21617" y="45243"/>
                </a:moveTo>
                <a:cubicBezTo>
                  <a:pt x="21617" y="20256"/>
                  <a:pt x="41873" y="0"/>
                  <a:pt x="66861" y="0"/>
                </a:cubicBezTo>
                <a:cubicBezTo>
                  <a:pt x="91848" y="0"/>
                  <a:pt x="112104" y="20256"/>
                  <a:pt x="112104" y="45243"/>
                </a:cubicBezTo>
                <a:cubicBezTo>
                  <a:pt x="112104" y="70231"/>
                  <a:pt x="91848" y="90487"/>
                  <a:pt x="66861" y="90487"/>
                </a:cubicBezTo>
                <a:cubicBezTo>
                  <a:pt x="41873" y="90487"/>
                  <a:pt x="21617" y="70231"/>
                  <a:pt x="21617" y="45243"/>
                </a:cubicBezTo>
                <a:moveTo>
                  <a:pt x="136012" y="215074"/>
                </a:moveTo>
                <a:cubicBezTo>
                  <a:pt x="135974" y="209556"/>
                  <a:pt x="139268" y="204561"/>
                  <a:pt x="144354" y="202422"/>
                </a:cubicBezTo>
                <a:cubicBezTo>
                  <a:pt x="149441" y="200284"/>
                  <a:pt x="155315" y="201426"/>
                  <a:pt x="159230" y="205314"/>
                </a:cubicBezTo>
                <a:cubicBezTo>
                  <a:pt x="163145" y="209202"/>
                  <a:pt x="164328" y="215068"/>
                  <a:pt x="162226" y="220169"/>
                </a:cubicBezTo>
                <a:cubicBezTo>
                  <a:pt x="160123" y="225270"/>
                  <a:pt x="155151" y="228599"/>
                  <a:pt x="149633" y="228599"/>
                </a:cubicBezTo>
                <a:cubicBezTo>
                  <a:pt x="142147" y="228600"/>
                  <a:pt x="136065" y="222559"/>
                  <a:pt x="136012" y="215074"/>
                </a:cubicBezTo>
                <a:close/>
                <a:moveTo>
                  <a:pt x="184875" y="228600"/>
                </a:moveTo>
                <a:cubicBezTo>
                  <a:pt x="177406" y="228600"/>
                  <a:pt x="171350" y="222544"/>
                  <a:pt x="171350" y="215074"/>
                </a:cubicBezTo>
                <a:cubicBezTo>
                  <a:pt x="171350" y="207604"/>
                  <a:pt x="177406" y="201548"/>
                  <a:pt x="184875" y="201548"/>
                </a:cubicBezTo>
                <a:cubicBezTo>
                  <a:pt x="192345" y="201548"/>
                  <a:pt x="198401" y="207604"/>
                  <a:pt x="198401" y="215074"/>
                </a:cubicBezTo>
                <a:cubicBezTo>
                  <a:pt x="198349" y="222522"/>
                  <a:pt x="192324" y="228548"/>
                  <a:pt x="184875" y="228600"/>
                </a:cubicBezTo>
                <a:close/>
                <a:moveTo>
                  <a:pt x="227478" y="106242"/>
                </a:moveTo>
                <a:cubicBezTo>
                  <a:pt x="228413" y="107950"/>
                  <a:pt x="228610" y="109966"/>
                  <a:pt x="228024" y="111823"/>
                </a:cubicBezTo>
                <a:lnTo>
                  <a:pt x="203544" y="191643"/>
                </a:lnTo>
                <a:cubicBezTo>
                  <a:pt x="202987" y="193712"/>
                  <a:pt x="201116" y="195155"/>
                  <a:pt x="198972" y="195167"/>
                </a:cubicBezTo>
                <a:lnTo>
                  <a:pt x="141156" y="195167"/>
                </a:lnTo>
                <a:cubicBezTo>
                  <a:pt x="139135" y="195124"/>
                  <a:pt x="137352" y="193834"/>
                  <a:pt x="136679" y="191928"/>
                </a:cubicBezTo>
                <a:lnTo>
                  <a:pt x="119058" y="139541"/>
                </a:lnTo>
                <a:cubicBezTo>
                  <a:pt x="118609" y="138085"/>
                  <a:pt x="118855" y="136505"/>
                  <a:pt x="119724" y="135255"/>
                </a:cubicBezTo>
                <a:cubicBezTo>
                  <a:pt x="120634" y="134004"/>
                  <a:pt x="122084" y="133262"/>
                  <a:pt x="123630" y="133254"/>
                </a:cubicBezTo>
                <a:lnTo>
                  <a:pt x="201544" y="133254"/>
                </a:lnTo>
                <a:cubicBezTo>
                  <a:pt x="203565" y="133211"/>
                  <a:pt x="205348" y="131921"/>
                  <a:pt x="206021" y="130016"/>
                </a:cubicBezTo>
                <a:lnTo>
                  <a:pt x="213546" y="107251"/>
                </a:lnTo>
                <a:cubicBezTo>
                  <a:pt x="214168" y="105359"/>
                  <a:pt x="215541" y="103807"/>
                  <a:pt x="217344" y="102960"/>
                </a:cubicBezTo>
                <a:cubicBezTo>
                  <a:pt x="219146" y="102113"/>
                  <a:pt x="221217" y="102046"/>
                  <a:pt x="223071" y="102774"/>
                </a:cubicBezTo>
                <a:cubicBezTo>
                  <a:pt x="224951" y="103281"/>
                  <a:pt x="226543" y="104534"/>
                  <a:pt x="227478" y="1062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6" name="Rounded Rectangle 65">
            <a:extLst>
              <a:ext uri="{FF2B5EF4-FFF2-40B4-BE49-F238E27FC236}">
                <a16:creationId xmlns:a16="http://schemas.microsoft.com/office/drawing/2014/main" id="{7A0C2653-6A99-D1CD-3B60-E99E70BF0845}"/>
              </a:ext>
            </a:extLst>
          </p:cNvPr>
          <p:cNvSpPr/>
          <p:nvPr/>
        </p:nvSpPr>
        <p:spPr>
          <a:xfrm>
            <a:off x="7944024" y="4542731"/>
            <a:ext cx="219926" cy="227979"/>
          </a:xfrm>
          <a:custGeom>
            <a:avLst/>
            <a:gdLst/>
            <a:ahLst/>
            <a:cxnLst/>
            <a:rect l="0" t="0" r="0" b="0"/>
            <a:pathLst>
              <a:path w="219926" h="227979">
                <a:moveTo>
                  <a:pt x="106618" y="421"/>
                </a:moveTo>
                <a:cubicBezTo>
                  <a:pt x="107346" y="3"/>
                  <a:pt x="108239" y="0"/>
                  <a:pt x="108971" y="411"/>
                </a:cubicBezTo>
                <a:lnTo>
                  <a:pt x="146337" y="21528"/>
                </a:lnTo>
                <a:cubicBezTo>
                  <a:pt x="147081" y="21949"/>
                  <a:pt x="147542" y="22735"/>
                  <a:pt x="147546" y="23589"/>
                </a:cubicBezTo>
                <a:cubicBezTo>
                  <a:pt x="147550" y="24443"/>
                  <a:pt x="147096" y="25234"/>
                  <a:pt x="146356" y="25662"/>
                </a:cubicBezTo>
                <a:lnTo>
                  <a:pt x="108990" y="47160"/>
                </a:lnTo>
                <a:cubicBezTo>
                  <a:pt x="108249" y="47586"/>
                  <a:pt x="107336" y="47582"/>
                  <a:pt x="106599" y="47150"/>
                </a:cubicBezTo>
                <a:lnTo>
                  <a:pt x="69785" y="25652"/>
                </a:lnTo>
                <a:cubicBezTo>
                  <a:pt x="69055" y="25222"/>
                  <a:pt x="68608" y="24437"/>
                  <a:pt x="68612" y="23589"/>
                </a:cubicBezTo>
                <a:cubicBezTo>
                  <a:pt x="68616" y="22742"/>
                  <a:pt x="69070" y="21961"/>
                  <a:pt x="69804" y="21537"/>
                </a:cubicBezTo>
                <a:lnTo>
                  <a:pt x="106618" y="411"/>
                </a:lnTo>
                <a:close/>
                <a:moveTo>
                  <a:pt x="100617" y="104834"/>
                </a:moveTo>
                <a:cubicBezTo>
                  <a:pt x="100604" y="105712"/>
                  <a:pt x="100108" y="106512"/>
                  <a:pt x="99327" y="106915"/>
                </a:cubicBezTo>
                <a:cubicBezTo>
                  <a:pt x="98546" y="107317"/>
                  <a:pt x="97607" y="107257"/>
                  <a:pt x="96883" y="106758"/>
                </a:cubicBezTo>
                <a:lnTo>
                  <a:pt x="60136" y="81288"/>
                </a:lnTo>
                <a:cubicBezTo>
                  <a:pt x="59498" y="80850"/>
                  <a:pt x="59117" y="80116"/>
                  <a:pt x="59117" y="79335"/>
                </a:cubicBezTo>
                <a:lnTo>
                  <a:pt x="59117" y="40187"/>
                </a:lnTo>
                <a:cubicBezTo>
                  <a:pt x="59120" y="39336"/>
                  <a:pt x="59577" y="38552"/>
                  <a:pt x="60316" y="38129"/>
                </a:cubicBezTo>
                <a:cubicBezTo>
                  <a:pt x="61055" y="37706"/>
                  <a:pt x="61963" y="37710"/>
                  <a:pt x="62698" y="38139"/>
                </a:cubicBezTo>
                <a:lnTo>
                  <a:pt x="99446" y="59771"/>
                </a:lnTo>
                <a:cubicBezTo>
                  <a:pt x="100165" y="60195"/>
                  <a:pt x="100609" y="60965"/>
                  <a:pt x="100617" y="61800"/>
                </a:cubicBezTo>
                <a:lnTo>
                  <a:pt x="100617" y="61857"/>
                </a:lnTo>
                <a:close/>
                <a:moveTo>
                  <a:pt x="114905" y="104957"/>
                </a:moveTo>
                <a:lnTo>
                  <a:pt x="114905" y="104881"/>
                </a:lnTo>
                <a:lnTo>
                  <a:pt x="114905" y="104805"/>
                </a:lnTo>
                <a:lnTo>
                  <a:pt x="114905" y="61828"/>
                </a:lnTo>
                <a:cubicBezTo>
                  <a:pt x="114916" y="60989"/>
                  <a:pt x="115369" y="60219"/>
                  <a:pt x="116095" y="59799"/>
                </a:cubicBezTo>
                <a:lnTo>
                  <a:pt x="153671" y="38006"/>
                </a:lnTo>
                <a:cubicBezTo>
                  <a:pt x="154408" y="37576"/>
                  <a:pt x="155318" y="37573"/>
                  <a:pt x="156058" y="37998"/>
                </a:cubicBezTo>
                <a:cubicBezTo>
                  <a:pt x="156797" y="38423"/>
                  <a:pt x="157253" y="39211"/>
                  <a:pt x="157253" y="40064"/>
                </a:cubicBezTo>
                <a:lnTo>
                  <a:pt x="157253" y="79297"/>
                </a:lnTo>
                <a:cubicBezTo>
                  <a:pt x="157249" y="80084"/>
                  <a:pt x="156857" y="80818"/>
                  <a:pt x="156205" y="81259"/>
                </a:cubicBezTo>
                <a:lnTo>
                  <a:pt x="118629" y="106920"/>
                </a:lnTo>
                <a:cubicBezTo>
                  <a:pt x="117901" y="107412"/>
                  <a:pt x="116961" y="107463"/>
                  <a:pt x="116183" y="107052"/>
                </a:cubicBezTo>
                <a:cubicBezTo>
                  <a:pt x="115406" y="106642"/>
                  <a:pt x="114918" y="105836"/>
                  <a:pt x="114914" y="104957"/>
                </a:cubicBezTo>
                <a:close/>
                <a:moveTo>
                  <a:pt x="108180" y="120474"/>
                </a:moveTo>
                <a:cubicBezTo>
                  <a:pt x="113441" y="120474"/>
                  <a:pt x="117705" y="124738"/>
                  <a:pt x="117705" y="129999"/>
                </a:cubicBezTo>
                <a:lnTo>
                  <a:pt x="117705" y="135714"/>
                </a:lnTo>
                <a:lnTo>
                  <a:pt x="182475" y="135714"/>
                </a:lnTo>
                <a:cubicBezTo>
                  <a:pt x="188123" y="135714"/>
                  <a:pt x="193219" y="138095"/>
                  <a:pt x="196734" y="142362"/>
                </a:cubicBezTo>
                <a:cubicBezTo>
                  <a:pt x="200115" y="146458"/>
                  <a:pt x="201525" y="151658"/>
                  <a:pt x="201525" y="156802"/>
                </a:cubicBezTo>
                <a:lnTo>
                  <a:pt x="201525" y="173347"/>
                </a:lnTo>
                <a:cubicBezTo>
                  <a:pt x="213770" y="179361"/>
                  <a:pt x="219926" y="193301"/>
                  <a:pt x="216122" y="206402"/>
                </a:cubicBezTo>
                <a:cubicBezTo>
                  <a:pt x="212319" y="219503"/>
                  <a:pt x="199655" y="227979"/>
                  <a:pt x="186093" y="226501"/>
                </a:cubicBezTo>
                <a:cubicBezTo>
                  <a:pt x="172531" y="225023"/>
                  <a:pt x="161991" y="214017"/>
                  <a:pt x="161099" y="200405"/>
                </a:cubicBezTo>
                <a:cubicBezTo>
                  <a:pt x="160207" y="186792"/>
                  <a:pt x="169222" y="174505"/>
                  <a:pt x="182475" y="171270"/>
                </a:cubicBezTo>
                <a:lnTo>
                  <a:pt x="182475" y="156802"/>
                </a:lnTo>
                <a:cubicBezTo>
                  <a:pt x="182500" y="156110"/>
                  <a:pt x="182397" y="155418"/>
                  <a:pt x="182170" y="154764"/>
                </a:cubicBezTo>
                <a:lnTo>
                  <a:pt x="117705" y="154764"/>
                </a:lnTo>
                <a:lnTo>
                  <a:pt x="117705" y="172128"/>
                </a:lnTo>
                <a:cubicBezTo>
                  <a:pt x="130550" y="176760"/>
                  <a:pt x="138207" y="189953"/>
                  <a:pt x="135859" y="203404"/>
                </a:cubicBezTo>
                <a:cubicBezTo>
                  <a:pt x="133510" y="216855"/>
                  <a:pt x="121834" y="226672"/>
                  <a:pt x="108180" y="226677"/>
                </a:cubicBezTo>
                <a:cubicBezTo>
                  <a:pt x="94520" y="226686"/>
                  <a:pt x="82833" y="216869"/>
                  <a:pt x="80483" y="203413"/>
                </a:cubicBezTo>
                <a:cubicBezTo>
                  <a:pt x="78133" y="189956"/>
                  <a:pt x="85801" y="176759"/>
                  <a:pt x="98655" y="172137"/>
                </a:cubicBezTo>
                <a:lnTo>
                  <a:pt x="98655" y="154764"/>
                </a:lnTo>
                <a:lnTo>
                  <a:pt x="39905" y="154764"/>
                </a:lnTo>
                <a:cubicBezTo>
                  <a:pt x="39678" y="155418"/>
                  <a:pt x="39575" y="156110"/>
                  <a:pt x="39600" y="156802"/>
                </a:cubicBezTo>
                <a:lnTo>
                  <a:pt x="39600" y="172137"/>
                </a:lnTo>
                <a:cubicBezTo>
                  <a:pt x="52430" y="176779"/>
                  <a:pt x="60075" y="189964"/>
                  <a:pt x="57727" y="203405"/>
                </a:cubicBezTo>
                <a:cubicBezTo>
                  <a:pt x="55380" y="216846"/>
                  <a:pt x="43719" y="226659"/>
                  <a:pt x="30075" y="226677"/>
                </a:cubicBezTo>
                <a:cubicBezTo>
                  <a:pt x="16405" y="226699"/>
                  <a:pt x="4702" y="216879"/>
                  <a:pt x="2351" y="203412"/>
                </a:cubicBezTo>
                <a:cubicBezTo>
                  <a:pt x="0" y="189945"/>
                  <a:pt x="7681" y="176740"/>
                  <a:pt x="20550" y="172128"/>
                </a:cubicBezTo>
                <a:lnTo>
                  <a:pt x="20550" y="156802"/>
                </a:lnTo>
                <a:cubicBezTo>
                  <a:pt x="20550" y="151658"/>
                  <a:pt x="21969" y="146467"/>
                  <a:pt x="25341" y="142362"/>
                </a:cubicBezTo>
                <a:cubicBezTo>
                  <a:pt x="28841" y="138100"/>
                  <a:pt x="34085" y="135655"/>
                  <a:pt x="39600" y="135714"/>
                </a:cubicBezTo>
                <a:lnTo>
                  <a:pt x="98655" y="135714"/>
                </a:lnTo>
                <a:lnTo>
                  <a:pt x="98655" y="129999"/>
                </a:lnTo>
                <a:cubicBezTo>
                  <a:pt x="98655" y="124738"/>
                  <a:pt x="102919" y="120474"/>
                  <a:pt x="108180" y="1204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7" name="Rounded Rectangle 66">
            <a:extLst>
              <a:ext uri="{FF2B5EF4-FFF2-40B4-BE49-F238E27FC236}">
                <a16:creationId xmlns:a16="http://schemas.microsoft.com/office/drawing/2014/main" id="{FB8D0E67-87BC-1DBC-8598-09D412D7D2EC}"/>
              </a:ext>
            </a:extLst>
          </p:cNvPr>
          <p:cNvSpPr/>
          <p:nvPr/>
        </p:nvSpPr>
        <p:spPr>
          <a:xfrm>
            <a:off x="8487974" y="2072939"/>
            <a:ext cx="228869" cy="228600"/>
          </a:xfrm>
          <a:custGeom>
            <a:avLst/>
            <a:gdLst/>
            <a:ahLst/>
            <a:cxnLst/>
            <a:rect l="0" t="0" r="0" b="0"/>
            <a:pathLst>
              <a:path w="228869" h="228600">
                <a:moveTo>
                  <a:pt x="0" y="0"/>
                </a:moveTo>
                <a:moveTo>
                  <a:pt x="65436" y="129444"/>
                </a:moveTo>
                <a:lnTo>
                  <a:pt x="84486" y="158019"/>
                </a:lnTo>
                <a:cubicBezTo>
                  <a:pt x="85965" y="160207"/>
                  <a:pt x="86116" y="163032"/>
                  <a:pt x="84880" y="165365"/>
                </a:cubicBezTo>
                <a:cubicBezTo>
                  <a:pt x="83644" y="167698"/>
                  <a:pt x="81221" y="169159"/>
                  <a:pt x="78581" y="169163"/>
                </a:cubicBezTo>
                <a:lnTo>
                  <a:pt x="76962" y="169163"/>
                </a:lnTo>
                <a:cubicBezTo>
                  <a:pt x="76107" y="169176"/>
                  <a:pt x="75324" y="169645"/>
                  <a:pt x="74911" y="170393"/>
                </a:cubicBezTo>
                <a:cubicBezTo>
                  <a:pt x="74497" y="171141"/>
                  <a:pt x="74517" y="172053"/>
                  <a:pt x="74961" y="172783"/>
                </a:cubicBezTo>
                <a:cubicBezTo>
                  <a:pt x="81948" y="183815"/>
                  <a:pt x="94097" y="190501"/>
                  <a:pt x="107156" y="190499"/>
                </a:cubicBezTo>
                <a:cubicBezTo>
                  <a:pt x="112416" y="190499"/>
                  <a:pt x="116681" y="194764"/>
                  <a:pt x="116681" y="200024"/>
                </a:cubicBezTo>
                <a:cubicBezTo>
                  <a:pt x="116681" y="205285"/>
                  <a:pt x="112416" y="209549"/>
                  <a:pt x="107156" y="209549"/>
                </a:cubicBezTo>
                <a:cubicBezTo>
                  <a:pt x="82656" y="209531"/>
                  <a:pt x="60894" y="193899"/>
                  <a:pt x="53054" y="170687"/>
                </a:cubicBezTo>
                <a:cubicBezTo>
                  <a:pt x="52700" y="169727"/>
                  <a:pt x="51791" y="169084"/>
                  <a:pt x="50768" y="169068"/>
                </a:cubicBezTo>
                <a:lnTo>
                  <a:pt x="40481" y="169068"/>
                </a:lnTo>
                <a:cubicBezTo>
                  <a:pt x="36557" y="169017"/>
                  <a:pt x="33388" y="165848"/>
                  <a:pt x="33337" y="161924"/>
                </a:cubicBezTo>
                <a:cubicBezTo>
                  <a:pt x="33323" y="160494"/>
                  <a:pt x="33755" y="159096"/>
                  <a:pt x="34575" y="157924"/>
                </a:cubicBezTo>
                <a:lnTo>
                  <a:pt x="53625" y="129349"/>
                </a:lnTo>
                <a:cubicBezTo>
                  <a:pt x="54956" y="127395"/>
                  <a:pt x="57167" y="126225"/>
                  <a:pt x="59531" y="126225"/>
                </a:cubicBezTo>
                <a:cubicBezTo>
                  <a:pt x="61895" y="126225"/>
                  <a:pt x="64106" y="127395"/>
                  <a:pt x="65436" y="129349"/>
                </a:cubicBezTo>
                <a:close/>
                <a:moveTo>
                  <a:pt x="228600" y="111918"/>
                </a:moveTo>
                <a:lnTo>
                  <a:pt x="228600" y="211931"/>
                </a:lnTo>
                <a:cubicBezTo>
                  <a:pt x="228869" y="220768"/>
                  <a:pt x="222001" y="228188"/>
                  <a:pt x="213169" y="228600"/>
                </a:cubicBezTo>
                <a:lnTo>
                  <a:pt x="163067" y="228600"/>
                </a:lnTo>
                <a:cubicBezTo>
                  <a:pt x="154236" y="228188"/>
                  <a:pt x="147367" y="220768"/>
                  <a:pt x="147637" y="211931"/>
                </a:cubicBezTo>
                <a:lnTo>
                  <a:pt x="147637" y="111918"/>
                </a:lnTo>
                <a:cubicBezTo>
                  <a:pt x="147689" y="102734"/>
                  <a:pt x="155121" y="95302"/>
                  <a:pt x="164306" y="95250"/>
                </a:cubicBezTo>
                <a:lnTo>
                  <a:pt x="211931" y="95250"/>
                </a:lnTo>
                <a:cubicBezTo>
                  <a:pt x="221115" y="95302"/>
                  <a:pt x="228547" y="102734"/>
                  <a:pt x="228599" y="111918"/>
                </a:cubicBezTo>
                <a:close/>
                <a:moveTo>
                  <a:pt x="161925" y="111918"/>
                </a:moveTo>
                <a:lnTo>
                  <a:pt x="161925" y="192881"/>
                </a:lnTo>
                <a:cubicBezTo>
                  <a:pt x="161925" y="194196"/>
                  <a:pt x="162991" y="195262"/>
                  <a:pt x="164306" y="195262"/>
                </a:cubicBezTo>
                <a:lnTo>
                  <a:pt x="211931" y="195262"/>
                </a:lnTo>
                <a:cubicBezTo>
                  <a:pt x="213246" y="195262"/>
                  <a:pt x="214312" y="194196"/>
                  <a:pt x="214312" y="192881"/>
                </a:cubicBezTo>
                <a:lnTo>
                  <a:pt x="214312" y="111918"/>
                </a:lnTo>
                <a:cubicBezTo>
                  <a:pt x="214312" y="110603"/>
                  <a:pt x="213246" y="109537"/>
                  <a:pt x="211931" y="109537"/>
                </a:cubicBezTo>
                <a:lnTo>
                  <a:pt x="164306" y="109537"/>
                </a:lnTo>
                <a:cubicBezTo>
                  <a:pt x="162991" y="109537"/>
                  <a:pt x="161925" y="110603"/>
                  <a:pt x="161925" y="111918"/>
                </a:cubicBezTo>
                <a:close/>
                <a:moveTo>
                  <a:pt x="128587" y="83343"/>
                </a:moveTo>
                <a:cubicBezTo>
                  <a:pt x="128535" y="92527"/>
                  <a:pt x="121102" y="99960"/>
                  <a:pt x="111918" y="100012"/>
                </a:cubicBezTo>
                <a:lnTo>
                  <a:pt x="16668" y="100012"/>
                </a:lnTo>
                <a:cubicBezTo>
                  <a:pt x="7484" y="99960"/>
                  <a:pt x="52" y="92527"/>
                  <a:pt x="0" y="83343"/>
                </a:cubicBezTo>
                <a:lnTo>
                  <a:pt x="0" y="16668"/>
                </a:lnTo>
                <a:cubicBezTo>
                  <a:pt x="52" y="7484"/>
                  <a:pt x="7484" y="52"/>
                  <a:pt x="16668" y="0"/>
                </a:cubicBezTo>
                <a:lnTo>
                  <a:pt x="111918" y="0"/>
                </a:lnTo>
                <a:cubicBezTo>
                  <a:pt x="121102" y="52"/>
                  <a:pt x="128535" y="7484"/>
                  <a:pt x="128587" y="16668"/>
                </a:cubicBezTo>
                <a:close/>
                <a:moveTo>
                  <a:pt x="114300" y="83343"/>
                </a:moveTo>
                <a:lnTo>
                  <a:pt x="114300" y="54768"/>
                </a:lnTo>
                <a:cubicBezTo>
                  <a:pt x="114300" y="53453"/>
                  <a:pt x="113233" y="52387"/>
                  <a:pt x="111918" y="52387"/>
                </a:cubicBezTo>
                <a:lnTo>
                  <a:pt x="16668" y="52387"/>
                </a:lnTo>
                <a:cubicBezTo>
                  <a:pt x="15353" y="52387"/>
                  <a:pt x="14287" y="53453"/>
                  <a:pt x="14287" y="54768"/>
                </a:cubicBezTo>
                <a:lnTo>
                  <a:pt x="14287" y="83343"/>
                </a:lnTo>
                <a:cubicBezTo>
                  <a:pt x="14287" y="84658"/>
                  <a:pt x="15353" y="85725"/>
                  <a:pt x="16668" y="85725"/>
                </a:cubicBezTo>
                <a:lnTo>
                  <a:pt x="111918" y="85725"/>
                </a:lnTo>
                <a:cubicBezTo>
                  <a:pt x="113233" y="85725"/>
                  <a:pt x="114300" y="84658"/>
                  <a:pt x="114300" y="83343"/>
                </a:cubicBezTo>
                <a:close/>
                <a:moveTo>
                  <a:pt x="14287" y="16668"/>
                </a:moveTo>
                <a:lnTo>
                  <a:pt x="14287" y="26193"/>
                </a:lnTo>
                <a:cubicBezTo>
                  <a:pt x="14287" y="27508"/>
                  <a:pt x="15353" y="28575"/>
                  <a:pt x="16668" y="28575"/>
                </a:cubicBezTo>
                <a:lnTo>
                  <a:pt x="111918" y="28575"/>
                </a:lnTo>
                <a:cubicBezTo>
                  <a:pt x="113233" y="28575"/>
                  <a:pt x="114300" y="27508"/>
                  <a:pt x="114300" y="26193"/>
                </a:cubicBezTo>
                <a:lnTo>
                  <a:pt x="114300" y="16668"/>
                </a:lnTo>
                <a:cubicBezTo>
                  <a:pt x="114300" y="15353"/>
                  <a:pt x="113233" y="14287"/>
                  <a:pt x="111918" y="14287"/>
                </a:cubicBezTo>
                <a:lnTo>
                  <a:pt x="16668" y="14287"/>
                </a:lnTo>
                <a:cubicBezTo>
                  <a:pt x="15353" y="14287"/>
                  <a:pt x="14287" y="15353"/>
                  <a:pt x="14287" y="16668"/>
                </a:cubicBezTo>
                <a:close/>
                <a:moveTo>
                  <a:pt x="92868" y="76200"/>
                </a:moveTo>
                <a:lnTo>
                  <a:pt x="80962" y="76200"/>
                </a:lnTo>
                <a:cubicBezTo>
                  <a:pt x="77017" y="76200"/>
                  <a:pt x="73818" y="73001"/>
                  <a:pt x="73818" y="69056"/>
                </a:cubicBezTo>
                <a:cubicBezTo>
                  <a:pt x="73818" y="65110"/>
                  <a:pt x="77017" y="61912"/>
                  <a:pt x="80962" y="61912"/>
                </a:cubicBezTo>
                <a:lnTo>
                  <a:pt x="92868" y="61912"/>
                </a:lnTo>
                <a:cubicBezTo>
                  <a:pt x="96792" y="61963"/>
                  <a:pt x="99961" y="65132"/>
                  <a:pt x="100012" y="69056"/>
                </a:cubicBezTo>
                <a:cubicBezTo>
                  <a:pt x="99961" y="72980"/>
                  <a:pt x="96792" y="76148"/>
                  <a:pt x="92868" y="762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CC7490CF-6A00-E529-D21C-99EC0615E1DE}"/>
              </a:ext>
            </a:extLst>
          </p:cNvPr>
          <p:cNvSpPr/>
          <p:nvPr/>
        </p:nvSpPr>
        <p:spPr>
          <a:xfrm>
            <a:off x="10179279" y="4542962"/>
            <a:ext cx="229027" cy="226340"/>
          </a:xfrm>
          <a:custGeom>
            <a:avLst/>
            <a:gdLst/>
            <a:ahLst/>
            <a:cxnLst/>
            <a:rect l="0" t="0" r="0" b="0"/>
            <a:pathLst>
              <a:path w="229027" h="226340">
                <a:moveTo>
                  <a:pt x="192168" y="223837"/>
                </a:moveTo>
                <a:cubicBezTo>
                  <a:pt x="192487" y="224295"/>
                  <a:pt x="192487" y="224903"/>
                  <a:pt x="192168" y="225361"/>
                </a:cubicBezTo>
                <a:cubicBezTo>
                  <a:pt x="191946" y="225911"/>
                  <a:pt x="191426" y="226282"/>
                  <a:pt x="190834" y="226313"/>
                </a:cubicBezTo>
                <a:lnTo>
                  <a:pt x="36815" y="226313"/>
                </a:lnTo>
                <a:cubicBezTo>
                  <a:pt x="26546" y="226340"/>
                  <a:pt x="16762" y="221945"/>
                  <a:pt x="9961" y="214250"/>
                </a:cubicBezTo>
                <a:cubicBezTo>
                  <a:pt x="3160" y="206556"/>
                  <a:pt x="0" y="196306"/>
                  <a:pt x="1287" y="186118"/>
                </a:cubicBezTo>
                <a:lnTo>
                  <a:pt x="16336" y="65817"/>
                </a:lnTo>
                <a:cubicBezTo>
                  <a:pt x="16398" y="65151"/>
                  <a:pt x="16593" y="64503"/>
                  <a:pt x="16908" y="63912"/>
                </a:cubicBezTo>
                <a:lnTo>
                  <a:pt x="28909" y="36004"/>
                </a:lnTo>
                <a:cubicBezTo>
                  <a:pt x="31567" y="30208"/>
                  <a:pt x="37299" y="26437"/>
                  <a:pt x="43673" y="26288"/>
                </a:cubicBezTo>
                <a:lnTo>
                  <a:pt x="53198" y="26288"/>
                </a:lnTo>
                <a:cubicBezTo>
                  <a:pt x="57106" y="26288"/>
                  <a:pt x="60290" y="29429"/>
                  <a:pt x="60342" y="33337"/>
                </a:cubicBezTo>
                <a:cubicBezTo>
                  <a:pt x="60342" y="37298"/>
                  <a:pt x="57159" y="40524"/>
                  <a:pt x="53198" y="40576"/>
                </a:cubicBezTo>
                <a:lnTo>
                  <a:pt x="43673" y="40576"/>
                </a:lnTo>
                <a:cubicBezTo>
                  <a:pt x="43006" y="40576"/>
                  <a:pt x="41863" y="41147"/>
                  <a:pt x="41863" y="42100"/>
                </a:cubicBezTo>
                <a:lnTo>
                  <a:pt x="35862" y="56292"/>
                </a:lnTo>
                <a:cubicBezTo>
                  <a:pt x="35427" y="56958"/>
                  <a:pt x="35427" y="57818"/>
                  <a:pt x="35862" y="58483"/>
                </a:cubicBezTo>
                <a:cubicBezTo>
                  <a:pt x="36274" y="59197"/>
                  <a:pt x="37039" y="59633"/>
                  <a:pt x="37863" y="59626"/>
                </a:cubicBezTo>
                <a:lnTo>
                  <a:pt x="64628" y="59626"/>
                </a:lnTo>
                <a:cubicBezTo>
                  <a:pt x="65958" y="59575"/>
                  <a:pt x="67010" y="58481"/>
                  <a:pt x="67009" y="57150"/>
                </a:cubicBezTo>
                <a:lnTo>
                  <a:pt x="67009" y="47625"/>
                </a:lnTo>
                <a:cubicBezTo>
                  <a:pt x="67009" y="21322"/>
                  <a:pt x="88332" y="0"/>
                  <a:pt x="114634" y="0"/>
                </a:cubicBezTo>
                <a:cubicBezTo>
                  <a:pt x="140937" y="0"/>
                  <a:pt x="162259" y="21322"/>
                  <a:pt x="162259" y="47625"/>
                </a:cubicBezTo>
                <a:lnTo>
                  <a:pt x="162259" y="57150"/>
                </a:lnTo>
                <a:cubicBezTo>
                  <a:pt x="162455" y="58443"/>
                  <a:pt x="163623" y="59360"/>
                  <a:pt x="164926" y="59245"/>
                </a:cubicBezTo>
                <a:lnTo>
                  <a:pt x="191215" y="59245"/>
                </a:lnTo>
                <a:cubicBezTo>
                  <a:pt x="192012" y="59238"/>
                  <a:pt x="192756" y="58848"/>
                  <a:pt x="193215" y="58197"/>
                </a:cubicBezTo>
                <a:cubicBezTo>
                  <a:pt x="193496" y="57494"/>
                  <a:pt x="193496" y="56710"/>
                  <a:pt x="193215" y="56006"/>
                </a:cubicBezTo>
                <a:lnTo>
                  <a:pt x="189120" y="41147"/>
                </a:lnTo>
                <a:cubicBezTo>
                  <a:pt x="188820" y="40507"/>
                  <a:pt x="188204" y="40072"/>
                  <a:pt x="187500" y="40005"/>
                </a:cubicBezTo>
                <a:lnTo>
                  <a:pt x="177975" y="40005"/>
                </a:lnTo>
                <a:cubicBezTo>
                  <a:pt x="174015" y="39952"/>
                  <a:pt x="170831" y="36727"/>
                  <a:pt x="170832" y="32766"/>
                </a:cubicBezTo>
                <a:cubicBezTo>
                  <a:pt x="170884" y="28857"/>
                  <a:pt x="174067" y="25717"/>
                  <a:pt x="177975" y="25717"/>
                </a:cubicBezTo>
                <a:lnTo>
                  <a:pt x="187500" y="25717"/>
                </a:lnTo>
                <a:cubicBezTo>
                  <a:pt x="193755" y="25848"/>
                  <a:pt x="199382" y="29550"/>
                  <a:pt x="201978" y="35242"/>
                </a:cubicBezTo>
                <a:cubicBezTo>
                  <a:pt x="202014" y="35527"/>
                  <a:pt x="202014" y="35815"/>
                  <a:pt x="201978" y="36099"/>
                </a:cubicBezTo>
                <a:lnTo>
                  <a:pt x="211503" y="64008"/>
                </a:lnTo>
                <a:cubicBezTo>
                  <a:pt x="211547" y="64515"/>
                  <a:pt x="211547" y="65024"/>
                  <a:pt x="211503" y="65532"/>
                </a:cubicBezTo>
                <a:lnTo>
                  <a:pt x="217980" y="117729"/>
                </a:lnTo>
                <a:cubicBezTo>
                  <a:pt x="218181" y="118845"/>
                  <a:pt x="217532" y="119940"/>
                  <a:pt x="216456" y="120300"/>
                </a:cubicBezTo>
                <a:cubicBezTo>
                  <a:pt x="215398" y="120665"/>
                  <a:pt x="214227" y="120275"/>
                  <a:pt x="213599" y="119348"/>
                </a:cubicBezTo>
                <a:cubicBezTo>
                  <a:pt x="196369" y="92494"/>
                  <a:pt x="162528" y="81610"/>
                  <a:pt x="132874" y="93386"/>
                </a:cubicBezTo>
                <a:cubicBezTo>
                  <a:pt x="103221" y="105161"/>
                  <a:pt x="86065" y="136295"/>
                  <a:pt x="91951" y="167654"/>
                </a:cubicBezTo>
                <a:cubicBezTo>
                  <a:pt x="97837" y="199013"/>
                  <a:pt x="125115" y="221806"/>
                  <a:pt x="157020" y="222027"/>
                </a:cubicBezTo>
                <a:cubicBezTo>
                  <a:pt x="165954" y="222066"/>
                  <a:pt x="174802" y="220284"/>
                  <a:pt x="183024" y="216788"/>
                </a:cubicBezTo>
                <a:cubicBezTo>
                  <a:pt x="183912" y="216385"/>
                  <a:pt x="184961" y="216618"/>
                  <a:pt x="185595" y="217360"/>
                </a:cubicBezTo>
                <a:close/>
                <a:moveTo>
                  <a:pt x="86059" y="57150"/>
                </a:moveTo>
                <a:cubicBezTo>
                  <a:pt x="86057" y="57841"/>
                  <a:pt x="86344" y="58501"/>
                  <a:pt x="86851" y="58972"/>
                </a:cubicBezTo>
                <a:cubicBezTo>
                  <a:pt x="87357" y="59442"/>
                  <a:pt x="88037" y="59679"/>
                  <a:pt x="88726" y="59626"/>
                </a:cubicBezTo>
                <a:lnTo>
                  <a:pt x="140828" y="59626"/>
                </a:lnTo>
                <a:cubicBezTo>
                  <a:pt x="142158" y="59575"/>
                  <a:pt x="143210" y="58481"/>
                  <a:pt x="143209" y="57150"/>
                </a:cubicBezTo>
                <a:lnTo>
                  <a:pt x="143209" y="47625"/>
                </a:lnTo>
                <a:cubicBezTo>
                  <a:pt x="143209" y="31843"/>
                  <a:pt x="130416" y="19050"/>
                  <a:pt x="114634" y="19050"/>
                </a:cubicBezTo>
                <a:cubicBezTo>
                  <a:pt x="98853" y="19050"/>
                  <a:pt x="86059" y="31843"/>
                  <a:pt x="86059" y="47625"/>
                </a:cubicBezTo>
                <a:close/>
                <a:moveTo>
                  <a:pt x="220647" y="175926"/>
                </a:moveTo>
                <a:cubicBezTo>
                  <a:pt x="220970" y="174812"/>
                  <a:pt x="222075" y="174116"/>
                  <a:pt x="223219" y="174307"/>
                </a:cubicBezTo>
                <a:cubicBezTo>
                  <a:pt x="224305" y="174390"/>
                  <a:pt x="225182" y="175227"/>
                  <a:pt x="225315" y="176307"/>
                </a:cubicBezTo>
                <a:lnTo>
                  <a:pt x="226553" y="185832"/>
                </a:lnTo>
                <a:cubicBezTo>
                  <a:pt x="226667" y="186630"/>
                  <a:pt x="226240" y="187406"/>
                  <a:pt x="225505" y="187737"/>
                </a:cubicBezTo>
                <a:cubicBezTo>
                  <a:pt x="224848" y="188199"/>
                  <a:pt x="223972" y="188199"/>
                  <a:pt x="223314" y="187737"/>
                </a:cubicBezTo>
                <a:lnTo>
                  <a:pt x="219314" y="183642"/>
                </a:lnTo>
                <a:cubicBezTo>
                  <a:pt x="218572" y="183007"/>
                  <a:pt x="218339" y="181959"/>
                  <a:pt x="218742" y="181070"/>
                </a:cubicBezTo>
                <a:cubicBezTo>
                  <a:pt x="219409" y="179832"/>
                  <a:pt x="220076" y="177641"/>
                  <a:pt x="220647" y="175926"/>
                </a:cubicBezTo>
                <a:close/>
                <a:moveTo>
                  <a:pt x="225791" y="209645"/>
                </a:moveTo>
                <a:cubicBezTo>
                  <a:pt x="229027" y="213424"/>
                  <a:pt x="228810" y="219057"/>
                  <a:pt x="225291" y="222576"/>
                </a:cubicBezTo>
                <a:cubicBezTo>
                  <a:pt x="221773" y="226094"/>
                  <a:pt x="216140" y="226311"/>
                  <a:pt x="212361" y="223075"/>
                </a:cubicBezTo>
                <a:lnTo>
                  <a:pt x="188643" y="199453"/>
                </a:lnTo>
                <a:cubicBezTo>
                  <a:pt x="187791" y="198732"/>
                  <a:pt x="186543" y="198732"/>
                  <a:pt x="185691" y="199453"/>
                </a:cubicBezTo>
                <a:cubicBezTo>
                  <a:pt x="162991" y="213938"/>
                  <a:pt x="133026" y="209008"/>
                  <a:pt x="116164" y="188014"/>
                </a:cubicBezTo>
                <a:cubicBezTo>
                  <a:pt x="99301" y="167020"/>
                  <a:pt x="100951" y="136697"/>
                  <a:pt x="119992" y="117657"/>
                </a:cubicBezTo>
                <a:cubicBezTo>
                  <a:pt x="139032" y="98616"/>
                  <a:pt x="169355" y="96967"/>
                  <a:pt x="190349" y="113829"/>
                </a:cubicBezTo>
                <a:cubicBezTo>
                  <a:pt x="211343" y="130691"/>
                  <a:pt x="216273" y="160656"/>
                  <a:pt x="201788" y="183356"/>
                </a:cubicBezTo>
                <a:cubicBezTo>
                  <a:pt x="201137" y="184232"/>
                  <a:pt x="201137" y="185432"/>
                  <a:pt x="201788" y="186308"/>
                </a:cubicBezTo>
                <a:close/>
                <a:moveTo>
                  <a:pt x="157211" y="121443"/>
                </a:moveTo>
                <a:cubicBezTo>
                  <a:pt x="138641" y="121443"/>
                  <a:pt x="123588" y="136497"/>
                  <a:pt x="123588" y="155067"/>
                </a:cubicBezTo>
                <a:cubicBezTo>
                  <a:pt x="123588" y="173636"/>
                  <a:pt x="138641" y="188690"/>
                  <a:pt x="157211" y="188690"/>
                </a:cubicBezTo>
                <a:cubicBezTo>
                  <a:pt x="175781" y="188690"/>
                  <a:pt x="190834" y="173636"/>
                  <a:pt x="190834" y="155067"/>
                </a:cubicBezTo>
                <a:cubicBezTo>
                  <a:pt x="190834" y="136497"/>
                  <a:pt x="175781" y="121443"/>
                  <a:pt x="157211" y="1214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79" name="Rounded Rectangle 68">
            <a:extLst>
              <a:ext uri="{FF2B5EF4-FFF2-40B4-BE49-F238E27FC236}">
                <a16:creationId xmlns:a16="http://schemas.microsoft.com/office/drawing/2014/main" id="{3B889001-8F16-2CA1-C794-6D0D80CF7079}"/>
              </a:ext>
            </a:extLst>
          </p:cNvPr>
          <p:cNvSpPr/>
          <p:nvPr/>
        </p:nvSpPr>
        <p:spPr>
          <a:xfrm>
            <a:off x="8402475" y="5684813"/>
            <a:ext cx="216925" cy="228605"/>
          </a:xfrm>
          <a:custGeom>
            <a:avLst/>
            <a:gdLst/>
            <a:ahLst/>
            <a:cxnLst/>
            <a:rect l="0" t="0" r="0" b="0"/>
            <a:pathLst>
              <a:path w="216925" h="228605">
                <a:moveTo>
                  <a:pt x="152693" y="11178"/>
                </a:moveTo>
                <a:cubicBezTo>
                  <a:pt x="157598" y="18185"/>
                  <a:pt x="158773" y="27146"/>
                  <a:pt x="155840" y="35181"/>
                </a:cubicBezTo>
                <a:lnTo>
                  <a:pt x="177033" y="54964"/>
                </a:lnTo>
                <a:cubicBezTo>
                  <a:pt x="188392" y="49519"/>
                  <a:pt x="202018" y="52931"/>
                  <a:pt x="209472" y="63085"/>
                </a:cubicBezTo>
                <a:cubicBezTo>
                  <a:pt x="216925" y="73240"/>
                  <a:pt x="216095" y="87263"/>
                  <a:pt x="207495" y="96467"/>
                </a:cubicBezTo>
                <a:cubicBezTo>
                  <a:pt x="198895" y="105671"/>
                  <a:pt x="184961" y="107451"/>
                  <a:pt x="174324" y="100703"/>
                </a:cubicBezTo>
                <a:cubicBezTo>
                  <a:pt x="163687" y="93955"/>
                  <a:pt x="159360" y="80592"/>
                  <a:pt x="164022" y="68890"/>
                </a:cubicBezTo>
                <a:lnTo>
                  <a:pt x="143229" y="49487"/>
                </a:lnTo>
                <a:cubicBezTo>
                  <a:pt x="138199" y="52061"/>
                  <a:pt x="132477" y="52952"/>
                  <a:pt x="126903" y="52030"/>
                </a:cubicBezTo>
                <a:lnTo>
                  <a:pt x="109329" y="77176"/>
                </a:lnTo>
                <a:cubicBezTo>
                  <a:pt x="116744" y="87097"/>
                  <a:pt x="116197" y="100854"/>
                  <a:pt x="108019" y="110155"/>
                </a:cubicBezTo>
                <a:cubicBezTo>
                  <a:pt x="99840" y="119456"/>
                  <a:pt x="86265" y="121757"/>
                  <a:pt x="75478" y="115672"/>
                </a:cubicBezTo>
                <a:cubicBezTo>
                  <a:pt x="64691" y="109587"/>
                  <a:pt x="59640" y="96778"/>
                  <a:pt x="63371" y="84968"/>
                </a:cubicBezTo>
                <a:lnTo>
                  <a:pt x="40454" y="70395"/>
                </a:lnTo>
                <a:cubicBezTo>
                  <a:pt x="29301" y="76206"/>
                  <a:pt x="15591" y="73271"/>
                  <a:pt x="7795" y="63402"/>
                </a:cubicBezTo>
                <a:cubicBezTo>
                  <a:pt x="0" y="53534"/>
                  <a:pt x="318" y="39517"/>
                  <a:pt x="8554" y="30012"/>
                </a:cubicBezTo>
                <a:cubicBezTo>
                  <a:pt x="16789" y="20508"/>
                  <a:pt x="30618" y="18198"/>
                  <a:pt x="41496" y="24510"/>
                </a:cubicBezTo>
                <a:cubicBezTo>
                  <a:pt x="52374" y="30822"/>
                  <a:pt x="57230" y="43974"/>
                  <a:pt x="53065" y="55840"/>
                </a:cubicBezTo>
                <a:lnTo>
                  <a:pt x="75449" y="70080"/>
                </a:lnTo>
                <a:cubicBezTo>
                  <a:pt x="80810" y="67055"/>
                  <a:pt x="87062" y="66004"/>
                  <a:pt x="93118" y="67109"/>
                </a:cubicBezTo>
                <a:lnTo>
                  <a:pt x="110510" y="42239"/>
                </a:lnTo>
                <a:cubicBezTo>
                  <a:pt x="104390" y="34337"/>
                  <a:pt x="103300" y="23641"/>
                  <a:pt x="107700" y="14667"/>
                </a:cubicBezTo>
                <a:cubicBezTo>
                  <a:pt x="112100" y="5693"/>
                  <a:pt x="121223" y="5"/>
                  <a:pt x="131218" y="5"/>
                </a:cubicBezTo>
                <a:cubicBezTo>
                  <a:pt x="139771" y="0"/>
                  <a:pt x="147788" y="4171"/>
                  <a:pt x="152693" y="11178"/>
                </a:cubicBezTo>
                <a:close/>
                <a:moveTo>
                  <a:pt x="58056" y="137517"/>
                </a:moveTo>
                <a:cubicBezTo>
                  <a:pt x="59220" y="134982"/>
                  <a:pt x="61753" y="133357"/>
                  <a:pt x="64543" y="133355"/>
                </a:cubicBezTo>
                <a:lnTo>
                  <a:pt x="178843" y="133355"/>
                </a:lnTo>
                <a:cubicBezTo>
                  <a:pt x="181633" y="133353"/>
                  <a:pt x="184169" y="134976"/>
                  <a:pt x="185336" y="137511"/>
                </a:cubicBezTo>
                <a:cubicBezTo>
                  <a:pt x="186503" y="140046"/>
                  <a:pt x="186088" y="143028"/>
                  <a:pt x="184272" y="145147"/>
                </a:cubicBezTo>
                <a:lnTo>
                  <a:pt x="159593" y="173931"/>
                </a:lnTo>
                <a:lnTo>
                  <a:pt x="83793" y="173931"/>
                </a:lnTo>
                <a:lnTo>
                  <a:pt x="59123" y="145147"/>
                </a:lnTo>
                <a:cubicBezTo>
                  <a:pt x="57309" y="143030"/>
                  <a:pt x="56893" y="140051"/>
                  <a:pt x="58056" y="137517"/>
                </a:cubicBezTo>
                <a:close/>
                <a:moveTo>
                  <a:pt x="88593" y="188219"/>
                </a:moveTo>
                <a:lnTo>
                  <a:pt x="154792" y="188219"/>
                </a:lnTo>
                <a:lnTo>
                  <a:pt x="149649" y="215241"/>
                </a:lnTo>
                <a:cubicBezTo>
                  <a:pt x="147982" y="223595"/>
                  <a:pt x="141029" y="228605"/>
                  <a:pt x="133123" y="228605"/>
                </a:cubicBezTo>
                <a:lnTo>
                  <a:pt x="110263" y="228605"/>
                </a:lnTo>
                <a:cubicBezTo>
                  <a:pt x="102357" y="228605"/>
                  <a:pt x="95404" y="223595"/>
                  <a:pt x="93727" y="215241"/>
                </a:cubicBezTo>
                <a:lnTo>
                  <a:pt x="93727" y="215175"/>
                </a:lnTo>
                <a:lnTo>
                  <a:pt x="88584" y="188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80" name="TextBox 69">
            <a:extLst>
              <a:ext uri="{FF2B5EF4-FFF2-40B4-BE49-F238E27FC236}">
                <a16:creationId xmlns:a16="http://schemas.microsoft.com/office/drawing/2014/main" id="{2F2BB42A-10A9-E675-0205-99CCAD20EC43}"/>
              </a:ext>
            </a:extLst>
          </p:cNvPr>
          <p:cNvSpPr txBox="1"/>
          <p:nvPr/>
        </p:nvSpPr>
        <p:spPr>
          <a:xfrm>
            <a:off x="9920534" y="2111039"/>
            <a:ext cx="8239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chemeClr val="bg1"/>
                </a:solidFill>
                <a:latin typeface="Roboto"/>
              </a:rPr>
              <a:t>Cart Service</a:t>
            </a:r>
          </a:p>
        </p:txBody>
      </p:sp>
      <p:sp>
        <p:nvSpPr>
          <p:cNvPr id="81" name="TextBox 70">
            <a:extLst>
              <a:ext uri="{FF2B5EF4-FFF2-40B4-BE49-F238E27FC236}">
                <a16:creationId xmlns:a16="http://schemas.microsoft.com/office/drawing/2014/main" id="{86F555DA-69D4-5194-B94A-35F9AC5F07D0}"/>
              </a:ext>
            </a:extLst>
          </p:cNvPr>
          <p:cNvSpPr txBox="1"/>
          <p:nvPr/>
        </p:nvSpPr>
        <p:spPr>
          <a:xfrm>
            <a:off x="7130732" y="3254039"/>
            <a:ext cx="852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User Service</a:t>
            </a:r>
          </a:p>
        </p:txBody>
      </p:sp>
      <p:sp>
        <p:nvSpPr>
          <p:cNvPr id="82" name="TextBox 71">
            <a:extLst>
              <a:ext uri="{FF2B5EF4-FFF2-40B4-BE49-F238E27FC236}">
                <a16:creationId xmlns:a16="http://schemas.microsoft.com/office/drawing/2014/main" id="{FF1F40F5-E392-6D23-BE1E-2A6AC541F7A6}"/>
              </a:ext>
            </a:extLst>
          </p:cNvPr>
          <p:cNvSpPr txBox="1"/>
          <p:nvPr/>
        </p:nvSpPr>
        <p:spPr>
          <a:xfrm>
            <a:off x="10469174" y="3254039"/>
            <a:ext cx="10788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Product Service</a:t>
            </a:r>
          </a:p>
        </p:txBody>
      </p:sp>
      <p:sp>
        <p:nvSpPr>
          <p:cNvPr id="83" name="TextBox 72">
            <a:extLst>
              <a:ext uri="{FF2B5EF4-FFF2-40B4-BE49-F238E27FC236}">
                <a16:creationId xmlns:a16="http://schemas.microsoft.com/office/drawing/2014/main" id="{F6C70F52-D8D1-97BE-C898-88209848E76B}"/>
              </a:ext>
            </a:extLst>
          </p:cNvPr>
          <p:cNvSpPr txBox="1"/>
          <p:nvPr/>
        </p:nvSpPr>
        <p:spPr>
          <a:xfrm>
            <a:off x="8883610" y="4214159"/>
            <a:ext cx="64601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chemeClr val="bg1"/>
                </a:solidFill>
                <a:latin typeface="Roboto"/>
              </a:rPr>
              <a:t>Online
Shopping
Platform</a:t>
            </a: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63FE1D5B-C790-6BE0-3967-64BDB07EC9E2}"/>
              </a:ext>
            </a:extLst>
          </p:cNvPr>
          <p:cNvSpPr txBox="1"/>
          <p:nvPr/>
        </p:nvSpPr>
        <p:spPr>
          <a:xfrm>
            <a:off x="6932802" y="4579919"/>
            <a:ext cx="9185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Order Service</a:t>
            </a:r>
          </a:p>
        </p:txBody>
      </p:sp>
      <p:sp>
        <p:nvSpPr>
          <p:cNvPr id="85" name="TextBox 74">
            <a:extLst>
              <a:ext uri="{FF2B5EF4-FFF2-40B4-BE49-F238E27FC236}">
                <a16:creationId xmlns:a16="http://schemas.microsoft.com/office/drawing/2014/main" id="{2387522B-5B28-5F63-6516-4EF33D5A20EB}"/>
              </a:ext>
            </a:extLst>
          </p:cNvPr>
          <p:cNvSpPr txBox="1"/>
          <p:nvPr/>
        </p:nvSpPr>
        <p:spPr>
          <a:xfrm>
            <a:off x="10469174" y="4579919"/>
            <a:ext cx="10130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Search Service</a:t>
            </a:r>
          </a:p>
        </p:txBody>
      </p:sp>
      <p:sp>
        <p:nvSpPr>
          <p:cNvPr id="86" name="TextBox 75">
            <a:extLst>
              <a:ext uri="{FF2B5EF4-FFF2-40B4-BE49-F238E27FC236}">
                <a16:creationId xmlns:a16="http://schemas.microsoft.com/office/drawing/2014/main" id="{9FE6CAA2-C123-B038-0604-C70243E78171}"/>
              </a:ext>
            </a:extLst>
          </p:cNvPr>
          <p:cNvSpPr txBox="1"/>
          <p:nvPr/>
        </p:nvSpPr>
        <p:spPr>
          <a:xfrm>
            <a:off x="7230313" y="2111039"/>
            <a:ext cx="114294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chemeClr val="bg1"/>
                </a:solidFill>
                <a:latin typeface="Roboto"/>
              </a:rPr>
              <a:t>Payment Service</a:t>
            </a:r>
          </a:p>
        </p:txBody>
      </p:sp>
      <p:sp>
        <p:nvSpPr>
          <p:cNvPr id="87" name="TextBox 76">
            <a:extLst>
              <a:ext uri="{FF2B5EF4-FFF2-40B4-BE49-F238E27FC236}">
                <a16:creationId xmlns:a16="http://schemas.microsoft.com/office/drawing/2014/main" id="{A0E2CCCB-6891-10BB-7A06-08C8B36FE550}"/>
              </a:ext>
            </a:extLst>
          </p:cNvPr>
          <p:cNvSpPr txBox="1"/>
          <p:nvPr/>
        </p:nvSpPr>
        <p:spPr>
          <a:xfrm>
            <a:off x="8686094" y="5722919"/>
            <a:ext cx="12599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chemeClr val="bg1"/>
                </a:solidFill>
                <a:latin typeface="Roboto"/>
              </a:rPr>
              <a:t>Promotion Service</a:t>
            </a:r>
          </a:p>
        </p:txBody>
      </p:sp>
    </p:spTree>
    <p:extLst>
      <p:ext uri="{BB962C8B-B14F-4D97-AF65-F5344CB8AC3E}">
        <p14:creationId xmlns:p14="http://schemas.microsoft.com/office/powerpoint/2010/main" val="23539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5A0B2FC-8CA9-D17D-D9BC-0A67189E61D2}"/>
              </a:ext>
            </a:extLst>
          </p:cNvPr>
          <p:cNvSpPr/>
          <p:nvPr/>
        </p:nvSpPr>
        <p:spPr>
          <a:xfrm>
            <a:off x="456724" y="172641"/>
            <a:ext cx="8663702" cy="492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Real-World Benefits of Microservices</a:t>
            </a:r>
            <a:endParaRPr lang="en-US" sz="31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406C94D-6B86-DFCE-0D90-0DF4934586F2}"/>
              </a:ext>
            </a:extLst>
          </p:cNvPr>
          <p:cNvSpPr/>
          <p:nvPr/>
        </p:nvSpPr>
        <p:spPr>
          <a:xfrm>
            <a:off x="452319" y="901228"/>
            <a:ext cx="9297353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Based on our real-world experience, microservices offer the following tangible benefits:</a:t>
            </a:r>
            <a:endParaRPr lang="en-US" sz="13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2DA1E6FE-47DC-B9FC-5B7A-4A511034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9" y="1982925"/>
            <a:ext cx="418862" cy="418862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4029B5F3-D786-5ADB-5EE1-624452EB72D4}"/>
              </a:ext>
            </a:extLst>
          </p:cNvPr>
          <p:cNvSpPr/>
          <p:nvPr/>
        </p:nvSpPr>
        <p:spPr>
          <a:xfrm>
            <a:off x="1435775" y="2069127"/>
            <a:ext cx="8613934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Development efficiency improved, thanks to parallel service development.</a:t>
            </a:r>
            <a:endParaRPr lang="en-US" sz="155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BF18BEC5-BDD6-DC83-CC1F-87666A92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39" y="3219569"/>
            <a:ext cx="418862" cy="41886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C8D21DA9-4707-F0A1-5600-38B687285BC5}"/>
              </a:ext>
            </a:extLst>
          </p:cNvPr>
          <p:cNvSpPr/>
          <p:nvPr/>
        </p:nvSpPr>
        <p:spPr>
          <a:xfrm>
            <a:off x="1355883" y="3255972"/>
            <a:ext cx="9297353" cy="492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Faster bug fixes and deployments—only the relevant service needs to be updated.</a:t>
            </a:r>
            <a:endParaRPr lang="en-US" sz="1550" dirty="0"/>
          </a:p>
        </p:txBody>
      </p:sp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A87332EC-CBE9-4CDC-DD51-3EE7E66A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19" y="4246783"/>
            <a:ext cx="418862" cy="418862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D32F4F3B-7A52-364A-01DF-0D78CEDE8E40}"/>
              </a:ext>
            </a:extLst>
          </p:cNvPr>
          <p:cNvSpPr/>
          <p:nvPr/>
        </p:nvSpPr>
        <p:spPr>
          <a:xfrm>
            <a:off x="1435775" y="4442817"/>
            <a:ext cx="9297353" cy="492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Teams collaborate more effectively, with each small team owning a specific service.</a:t>
            </a:r>
            <a:endParaRPr lang="en-US" sz="1550" dirty="0"/>
          </a:p>
        </p:txBody>
      </p:sp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8CC35A37-1D24-3D1B-7AF5-0AF5FBA2C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19" y="5647788"/>
            <a:ext cx="418862" cy="41886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E00B7647-31B4-4403-10C3-89509240A5CC}"/>
              </a:ext>
            </a:extLst>
          </p:cNvPr>
          <p:cNvSpPr/>
          <p:nvPr/>
        </p:nvSpPr>
        <p:spPr>
          <a:xfrm>
            <a:off x="1355883" y="5573731"/>
            <a:ext cx="9297353" cy="492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Increased system stability—even if one service fails, the system as a whole remains operational.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57858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0">
            <a:extLst>
              <a:ext uri="{FF2B5EF4-FFF2-40B4-BE49-F238E27FC236}">
                <a16:creationId xmlns:a16="http://schemas.microsoft.com/office/drawing/2014/main" id="{BE9DC350-B65F-9888-62CE-70C8551AB7FD}"/>
              </a:ext>
            </a:extLst>
          </p:cNvPr>
          <p:cNvSpPr/>
          <p:nvPr/>
        </p:nvSpPr>
        <p:spPr>
          <a:xfrm>
            <a:off x="243364" y="1838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Final Thoughts</a:t>
            </a:r>
            <a:endParaRPr lang="en-US" sz="4400" dirty="0"/>
          </a:p>
        </p:txBody>
      </p:sp>
      <p:sp>
        <p:nvSpPr>
          <p:cNvPr id="110" name="Text 1">
            <a:extLst>
              <a:ext uri="{FF2B5EF4-FFF2-40B4-BE49-F238E27FC236}">
                <a16:creationId xmlns:a16="http://schemas.microsoft.com/office/drawing/2014/main" id="{D9135CE3-CA53-78A3-5BC1-5CEB11599E8B}"/>
              </a:ext>
            </a:extLst>
          </p:cNvPr>
          <p:cNvSpPr/>
          <p:nvPr/>
        </p:nvSpPr>
        <p:spPr>
          <a:xfrm>
            <a:off x="243364" y="1462207"/>
            <a:ext cx="43567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 us developers, microservices are more than just an architectural trend.</a:t>
            </a:r>
            <a:endParaRPr lang="en-US" sz="1850" dirty="0"/>
          </a:p>
        </p:txBody>
      </p:sp>
      <p:sp>
        <p:nvSpPr>
          <p:cNvPr id="111" name="Text 2">
            <a:extLst>
              <a:ext uri="{FF2B5EF4-FFF2-40B4-BE49-F238E27FC236}">
                <a16:creationId xmlns:a16="http://schemas.microsoft.com/office/drawing/2014/main" id="{FFD12F4C-3FF0-770F-9027-D0F695310B38}"/>
              </a:ext>
            </a:extLst>
          </p:cNvPr>
          <p:cNvSpPr/>
          <p:nvPr/>
        </p:nvSpPr>
        <p:spPr>
          <a:xfrm>
            <a:off x="243364" y="2443639"/>
            <a:ext cx="43567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They're a response to complexity in modern software development.</a:t>
            </a:r>
            <a:endParaRPr lang="en-US" sz="1850" dirty="0"/>
          </a:p>
        </p:txBody>
      </p:sp>
      <p:sp>
        <p:nvSpPr>
          <p:cNvPr id="112" name="Text 3">
            <a:extLst>
              <a:ext uri="{FF2B5EF4-FFF2-40B4-BE49-F238E27FC236}">
                <a16:creationId xmlns:a16="http://schemas.microsoft.com/office/drawing/2014/main" id="{5A518619-C15D-6474-943D-9492BBEAD800}"/>
              </a:ext>
            </a:extLst>
          </p:cNvPr>
          <p:cNvSpPr/>
          <p:nvPr/>
        </p:nvSpPr>
        <p:spPr>
          <a:xfrm>
            <a:off x="5191601" y="1462207"/>
            <a:ext cx="43567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They come with challenges—especially around service communication and distributed monitoring.</a:t>
            </a:r>
            <a:endParaRPr lang="en-US" sz="1850" dirty="0"/>
          </a:p>
        </p:txBody>
      </p:sp>
      <p:sp>
        <p:nvSpPr>
          <p:cNvPr id="113" name="Text 4">
            <a:extLst>
              <a:ext uri="{FF2B5EF4-FFF2-40B4-BE49-F238E27FC236}">
                <a16:creationId xmlns:a16="http://schemas.microsoft.com/office/drawing/2014/main" id="{AE0D9385-B5F9-5794-E1A2-4732455488E9}"/>
              </a:ext>
            </a:extLst>
          </p:cNvPr>
          <p:cNvSpPr/>
          <p:nvPr/>
        </p:nvSpPr>
        <p:spPr>
          <a:xfrm>
            <a:off x="5191601" y="2826663"/>
            <a:ext cx="43567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But in the right context, the payoff is huge: faster iteration, better separation of concerns, and a system that grows with your team.</a:t>
            </a:r>
            <a:endParaRPr lang="en-US" sz="1850" dirty="0"/>
          </a:p>
        </p:txBody>
      </p:sp>
      <p:sp>
        <p:nvSpPr>
          <p:cNvPr id="114" name="Text 5">
            <a:extLst>
              <a:ext uri="{FF2B5EF4-FFF2-40B4-BE49-F238E27FC236}">
                <a16:creationId xmlns:a16="http://schemas.microsoft.com/office/drawing/2014/main" id="{E2B4C9E7-90AD-0020-6DDE-3CA542490477}"/>
              </a:ext>
            </a:extLst>
          </p:cNvPr>
          <p:cNvSpPr/>
          <p:nvPr/>
        </p:nvSpPr>
        <p:spPr>
          <a:xfrm>
            <a:off x="243364" y="4843343"/>
            <a:ext cx="92973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Thank you for your attention!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1589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387</Words>
  <Application>Microsoft Office PowerPoint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Cabin</vt:lpstr>
      <vt:lpstr>Roboto</vt:lpstr>
      <vt:lpstr>Unbounded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shikai wei</dc:creator>
  <cp:lastModifiedBy>shikai wei</cp:lastModifiedBy>
  <cp:revision>2</cp:revision>
  <dcterms:created xsi:type="dcterms:W3CDTF">2025-07-22T15:20:18Z</dcterms:created>
  <dcterms:modified xsi:type="dcterms:W3CDTF">2025-07-22T15:36:12Z</dcterms:modified>
</cp:coreProperties>
</file>