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59" r:id="rId6"/>
    <p:sldId id="266" r:id="rId7"/>
    <p:sldId id="260"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B1326-6C56-D34A-8C44-6341FC739CFE}" v="29" dt="2024-08-15T03:27:05.331"/>
    <p1510:client id="{899379F3-9E61-8C4C-9D31-6E621B9D1EAE}" v="19" dt="2024-08-16T02:22:19.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04"/>
    <p:restoredTop sz="94694"/>
  </p:normalViewPr>
  <p:slideViewPr>
    <p:cSldViewPr snapToGrid="0">
      <p:cViewPr varScale="1">
        <p:scale>
          <a:sx n="121" d="100"/>
          <a:sy n="121" d="100"/>
        </p:scale>
        <p:origin x="12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Sun" userId="3014431d783ae085" providerId="LiveId" clId="{899379F3-9E61-8C4C-9D31-6E621B9D1EAE}"/>
    <pc:docChg chg="undo custSel delSld modSld">
      <pc:chgData name="Wei Sun" userId="3014431d783ae085" providerId="LiveId" clId="{899379F3-9E61-8C4C-9D31-6E621B9D1EAE}" dt="2024-08-16T02:22:22.019" v="2363" actId="478"/>
      <pc:docMkLst>
        <pc:docMk/>
      </pc:docMkLst>
      <pc:sldChg chg="modSp mod">
        <pc:chgData name="Wei Sun" userId="3014431d783ae085" providerId="LiveId" clId="{899379F3-9E61-8C4C-9D31-6E621B9D1EAE}" dt="2024-08-16T02:09:42.219" v="2304" actId="20577"/>
        <pc:sldMkLst>
          <pc:docMk/>
          <pc:sldMk cId="4235790063" sldId="256"/>
        </pc:sldMkLst>
        <pc:spChg chg="mod">
          <ac:chgData name="Wei Sun" userId="3014431d783ae085" providerId="LiveId" clId="{899379F3-9E61-8C4C-9D31-6E621B9D1EAE}" dt="2024-08-16T01:55:58.664" v="1980" actId="21"/>
          <ac:spMkLst>
            <pc:docMk/>
            <pc:sldMk cId="4235790063" sldId="256"/>
            <ac:spMk id="2" creationId="{56653AAE-9D0B-0119-127A-8B403F8091E8}"/>
          </ac:spMkLst>
        </pc:spChg>
        <pc:spChg chg="mod">
          <ac:chgData name="Wei Sun" userId="3014431d783ae085" providerId="LiveId" clId="{899379F3-9E61-8C4C-9D31-6E621B9D1EAE}" dt="2024-08-16T02:09:42.219" v="2304" actId="20577"/>
          <ac:spMkLst>
            <pc:docMk/>
            <pc:sldMk cId="4235790063" sldId="256"/>
            <ac:spMk id="3" creationId="{85C2B270-E2F3-57BE-C319-9B70EF08B721}"/>
          </ac:spMkLst>
        </pc:spChg>
      </pc:sldChg>
      <pc:sldChg chg="modSp mod">
        <pc:chgData name="Wei Sun" userId="3014431d783ae085" providerId="LiveId" clId="{899379F3-9E61-8C4C-9D31-6E621B9D1EAE}" dt="2024-08-16T02:10:52.338" v="2336" actId="1076"/>
        <pc:sldMkLst>
          <pc:docMk/>
          <pc:sldMk cId="396613151" sldId="257"/>
        </pc:sldMkLst>
        <pc:spChg chg="mod">
          <ac:chgData name="Wei Sun" userId="3014431d783ae085" providerId="LiveId" clId="{899379F3-9E61-8C4C-9D31-6E621B9D1EAE}" dt="2024-08-16T02:10:52.338" v="2336" actId="1076"/>
          <ac:spMkLst>
            <pc:docMk/>
            <pc:sldMk cId="396613151" sldId="257"/>
            <ac:spMk id="6" creationId="{86A75B43-DC1E-7579-BBFF-C300EDFFB1E3}"/>
          </ac:spMkLst>
        </pc:spChg>
      </pc:sldChg>
      <pc:sldChg chg="addSp delSp modSp mod">
        <pc:chgData name="Wei Sun" userId="3014431d783ae085" providerId="LiveId" clId="{899379F3-9E61-8C4C-9D31-6E621B9D1EAE}" dt="2024-08-16T02:21:54.629" v="2357" actId="20577"/>
        <pc:sldMkLst>
          <pc:docMk/>
          <pc:sldMk cId="1206132296" sldId="260"/>
        </pc:sldMkLst>
        <pc:spChg chg="mod">
          <ac:chgData name="Wei Sun" userId="3014431d783ae085" providerId="LiveId" clId="{899379F3-9E61-8C4C-9D31-6E621B9D1EAE}" dt="2024-08-16T02:21:54.629" v="2357" actId="20577"/>
          <ac:spMkLst>
            <pc:docMk/>
            <pc:sldMk cId="1206132296" sldId="260"/>
            <ac:spMk id="2" creationId="{4C21E666-F403-5701-6E27-2E675292622C}"/>
          </ac:spMkLst>
        </pc:spChg>
        <pc:spChg chg="add mod">
          <ac:chgData name="Wei Sun" userId="3014431d783ae085" providerId="LiveId" clId="{899379F3-9E61-8C4C-9D31-6E621B9D1EAE}" dt="2024-08-16T01:53:07.101" v="1708" actId="13926"/>
          <ac:spMkLst>
            <pc:docMk/>
            <pc:sldMk cId="1206132296" sldId="260"/>
            <ac:spMk id="4" creationId="{116A1BF4-A8E0-84FC-E5B0-044F55465DBD}"/>
          </ac:spMkLst>
        </pc:spChg>
        <pc:spChg chg="add del mod">
          <ac:chgData name="Wei Sun" userId="3014431d783ae085" providerId="LiveId" clId="{899379F3-9E61-8C4C-9D31-6E621B9D1EAE}" dt="2024-08-16T01:33:58.684" v="1015"/>
          <ac:spMkLst>
            <pc:docMk/>
            <pc:sldMk cId="1206132296" sldId="260"/>
            <ac:spMk id="7" creationId="{44CE22B8-B280-BD88-CE45-70DBDDB32057}"/>
          </ac:spMkLst>
        </pc:spChg>
        <pc:graphicFrameChg chg="add mod">
          <ac:chgData name="Wei Sun" userId="3014431d783ae085" providerId="LiveId" clId="{899379F3-9E61-8C4C-9D31-6E621B9D1EAE}" dt="2024-08-16T01:17:19.929" v="191"/>
          <ac:graphicFrameMkLst>
            <pc:docMk/>
            <pc:sldMk cId="1206132296" sldId="260"/>
            <ac:graphicFrameMk id="5" creationId="{EC5AA0C8-DD84-770A-48C6-1166EB4CC70D}"/>
          </ac:graphicFrameMkLst>
        </pc:graphicFrameChg>
        <pc:picChg chg="mod">
          <ac:chgData name="Wei Sun" userId="3014431d783ae085" providerId="LiveId" clId="{899379F3-9E61-8C4C-9D31-6E621B9D1EAE}" dt="2024-08-16T01:17:42.740" v="194" actId="1076"/>
          <ac:picMkLst>
            <pc:docMk/>
            <pc:sldMk cId="1206132296" sldId="260"/>
            <ac:picMk id="3" creationId="{EB38A73B-DFF2-313E-2A37-4D5F3EF76B7D}"/>
          </ac:picMkLst>
        </pc:picChg>
        <pc:picChg chg="add mod">
          <ac:chgData name="Wei Sun" userId="3014431d783ae085" providerId="LiveId" clId="{899379F3-9E61-8C4C-9D31-6E621B9D1EAE}" dt="2024-08-16T01:18:07.940" v="199" actId="14100"/>
          <ac:picMkLst>
            <pc:docMk/>
            <pc:sldMk cId="1206132296" sldId="260"/>
            <ac:picMk id="6" creationId="{97308321-73B2-80A7-EF20-0DD31A4EF731}"/>
          </ac:picMkLst>
        </pc:picChg>
      </pc:sldChg>
      <pc:sldChg chg="addSp delSp modSp del mod">
        <pc:chgData name="Wei Sun" userId="3014431d783ae085" providerId="LiveId" clId="{899379F3-9E61-8C4C-9D31-6E621B9D1EAE}" dt="2024-08-16T01:26:05.825" v="925" actId="2696"/>
        <pc:sldMkLst>
          <pc:docMk/>
          <pc:sldMk cId="4140013231" sldId="261"/>
        </pc:sldMkLst>
        <pc:spChg chg="add del mod">
          <ac:chgData name="Wei Sun" userId="3014431d783ae085" providerId="LiveId" clId="{899379F3-9E61-8C4C-9D31-6E621B9D1EAE}" dt="2024-08-16T01:26:02.176" v="924" actId="478"/>
          <ac:spMkLst>
            <pc:docMk/>
            <pc:sldMk cId="4140013231" sldId="261"/>
            <ac:spMk id="3" creationId="{BEB23471-B079-1B9D-7FAA-5E64755DACCE}"/>
          </ac:spMkLst>
        </pc:spChg>
        <pc:picChg chg="del mod">
          <ac:chgData name="Wei Sun" userId="3014431d783ae085" providerId="LiveId" clId="{899379F3-9E61-8C4C-9D31-6E621B9D1EAE}" dt="2024-08-16T01:25:59.738" v="923" actId="478"/>
          <ac:picMkLst>
            <pc:docMk/>
            <pc:sldMk cId="4140013231" sldId="261"/>
            <ac:picMk id="4" creationId="{25EB1A48-4DCA-7826-D947-E5A03592CAF0}"/>
          </ac:picMkLst>
        </pc:picChg>
      </pc:sldChg>
      <pc:sldChg chg="addSp delSp modSp mod">
        <pc:chgData name="Wei Sun" userId="3014431d783ae085" providerId="LiveId" clId="{899379F3-9E61-8C4C-9D31-6E621B9D1EAE}" dt="2024-08-16T02:22:14.997" v="2360" actId="478"/>
        <pc:sldMkLst>
          <pc:docMk/>
          <pc:sldMk cId="2442959259" sldId="262"/>
        </pc:sldMkLst>
        <pc:spChg chg="del">
          <ac:chgData name="Wei Sun" userId="3014431d783ae085" providerId="LiveId" clId="{899379F3-9E61-8C4C-9D31-6E621B9D1EAE}" dt="2024-08-16T02:22:11.852" v="2358" actId="478"/>
          <ac:spMkLst>
            <pc:docMk/>
            <pc:sldMk cId="2442959259" sldId="262"/>
            <ac:spMk id="2" creationId="{4C21E666-F403-5701-6E27-2E675292622C}"/>
          </ac:spMkLst>
        </pc:spChg>
        <pc:spChg chg="add mod">
          <ac:chgData name="Wei Sun" userId="3014431d783ae085" providerId="LiveId" clId="{899379F3-9E61-8C4C-9D31-6E621B9D1EAE}" dt="2024-08-16T01:28:04.966" v="1011" actId="1076"/>
          <ac:spMkLst>
            <pc:docMk/>
            <pc:sldMk cId="2442959259" sldId="262"/>
            <ac:spMk id="5" creationId="{6475AEA3-FF6F-6C8A-4309-8329B0AB49AC}"/>
          </ac:spMkLst>
        </pc:spChg>
        <pc:spChg chg="add mod">
          <ac:chgData name="Wei Sun" userId="3014431d783ae085" providerId="LiveId" clId="{899379F3-9E61-8C4C-9D31-6E621B9D1EAE}" dt="2024-08-16T01:28:10.005" v="1012" actId="1076"/>
          <ac:spMkLst>
            <pc:docMk/>
            <pc:sldMk cId="2442959259" sldId="262"/>
            <ac:spMk id="6" creationId="{1921DA1D-16E4-1979-5D7B-8485A4957BFD}"/>
          </ac:spMkLst>
        </pc:spChg>
        <pc:spChg chg="add mod">
          <ac:chgData name="Wei Sun" userId="3014431d783ae085" providerId="LiveId" clId="{899379F3-9E61-8C4C-9D31-6E621B9D1EAE}" dt="2024-08-16T01:45:23.924" v="1404" actId="20577"/>
          <ac:spMkLst>
            <pc:docMk/>
            <pc:sldMk cId="2442959259" sldId="262"/>
            <ac:spMk id="7" creationId="{8D46EE1F-8218-5AA2-9E9A-600EFBA9150E}"/>
          </ac:spMkLst>
        </pc:spChg>
        <pc:spChg chg="add del mod">
          <ac:chgData name="Wei Sun" userId="3014431d783ae085" providerId="LiveId" clId="{899379F3-9E61-8C4C-9D31-6E621B9D1EAE}" dt="2024-08-16T02:22:14.997" v="2360" actId="478"/>
          <ac:spMkLst>
            <pc:docMk/>
            <pc:sldMk cId="2442959259" sldId="262"/>
            <ac:spMk id="11" creationId="{85C46214-C9D2-0B9A-CC1A-6AFE5EE27261}"/>
          </ac:spMkLst>
        </pc:spChg>
        <pc:spChg chg="add mod">
          <ac:chgData name="Wei Sun" userId="3014431d783ae085" providerId="LiveId" clId="{899379F3-9E61-8C4C-9D31-6E621B9D1EAE}" dt="2024-08-16T02:22:12.114" v="2359"/>
          <ac:spMkLst>
            <pc:docMk/>
            <pc:sldMk cId="2442959259" sldId="262"/>
            <ac:spMk id="12" creationId="{1337776C-57C9-BE10-1722-1FBAE67DEE8A}"/>
          </ac:spMkLst>
        </pc:spChg>
        <pc:picChg chg="mod">
          <ac:chgData name="Wei Sun" userId="3014431d783ae085" providerId="LiveId" clId="{899379F3-9E61-8C4C-9D31-6E621B9D1EAE}" dt="2024-08-16T01:27:26.990" v="997" actId="1076"/>
          <ac:picMkLst>
            <pc:docMk/>
            <pc:sldMk cId="2442959259" sldId="262"/>
            <ac:picMk id="3" creationId="{04CBDD5E-78BD-204F-333B-2B48F0F04626}"/>
          </ac:picMkLst>
        </pc:picChg>
        <pc:picChg chg="add mod">
          <ac:chgData name="Wei Sun" userId="3014431d783ae085" providerId="LiveId" clId="{899379F3-9E61-8C4C-9D31-6E621B9D1EAE}" dt="2024-08-16T01:27:28.517" v="998" actId="1076"/>
          <ac:picMkLst>
            <pc:docMk/>
            <pc:sldMk cId="2442959259" sldId="262"/>
            <ac:picMk id="4" creationId="{E6C74EC4-86C5-1C36-192A-38DB6ACED822}"/>
          </ac:picMkLst>
        </pc:picChg>
        <pc:picChg chg="add mod">
          <ac:chgData name="Wei Sun" userId="3014431d783ae085" providerId="LiveId" clId="{899379F3-9E61-8C4C-9D31-6E621B9D1EAE}" dt="2024-08-16T01:45:19.697" v="1397" actId="1076"/>
          <ac:picMkLst>
            <pc:docMk/>
            <pc:sldMk cId="2442959259" sldId="262"/>
            <ac:picMk id="8" creationId="{FA82092D-0041-3663-7631-B610E54B5007}"/>
          </ac:picMkLst>
        </pc:picChg>
        <pc:picChg chg="add mod">
          <ac:chgData name="Wei Sun" userId="3014431d783ae085" providerId="LiveId" clId="{899379F3-9E61-8C4C-9D31-6E621B9D1EAE}" dt="2024-08-16T01:46:02.008" v="1409" actId="1076"/>
          <ac:picMkLst>
            <pc:docMk/>
            <pc:sldMk cId="2442959259" sldId="262"/>
            <ac:picMk id="9" creationId="{040D1421-35C7-0A2B-A197-545C593646B4}"/>
          </ac:picMkLst>
        </pc:picChg>
      </pc:sldChg>
      <pc:sldChg chg="del">
        <pc:chgData name="Wei Sun" userId="3014431d783ae085" providerId="LiveId" clId="{899379F3-9E61-8C4C-9D31-6E621B9D1EAE}" dt="2024-08-16T01:27:32.702" v="999" actId="2696"/>
        <pc:sldMkLst>
          <pc:docMk/>
          <pc:sldMk cId="884130048" sldId="263"/>
        </pc:sldMkLst>
      </pc:sldChg>
      <pc:sldChg chg="addSp delSp modSp mod">
        <pc:chgData name="Wei Sun" userId="3014431d783ae085" providerId="LiveId" clId="{899379F3-9E61-8C4C-9D31-6E621B9D1EAE}" dt="2024-08-16T02:22:22.019" v="2363" actId="478"/>
        <pc:sldMkLst>
          <pc:docMk/>
          <pc:sldMk cId="938786082" sldId="264"/>
        </pc:sldMkLst>
        <pc:spChg chg="del">
          <ac:chgData name="Wei Sun" userId="3014431d783ae085" providerId="LiveId" clId="{899379F3-9E61-8C4C-9D31-6E621B9D1EAE}" dt="2024-08-16T02:22:19.142" v="2361" actId="478"/>
          <ac:spMkLst>
            <pc:docMk/>
            <pc:sldMk cId="938786082" sldId="264"/>
            <ac:spMk id="2" creationId="{4C21E666-F403-5701-6E27-2E675292622C}"/>
          </ac:spMkLst>
        </pc:spChg>
        <pc:spChg chg="add mod">
          <ac:chgData name="Wei Sun" userId="3014431d783ae085" providerId="LiveId" clId="{899379F3-9E61-8C4C-9D31-6E621B9D1EAE}" dt="2024-08-16T01:55:28.427" v="1971" actId="20577"/>
          <ac:spMkLst>
            <pc:docMk/>
            <pc:sldMk cId="938786082" sldId="264"/>
            <ac:spMk id="4" creationId="{768B7C58-9B11-137B-617F-00C9CF6B149B}"/>
          </ac:spMkLst>
        </pc:spChg>
        <pc:spChg chg="add mod">
          <ac:chgData name="Wei Sun" userId="3014431d783ae085" providerId="LiveId" clId="{899379F3-9E61-8C4C-9D31-6E621B9D1EAE}" dt="2024-08-16T01:49:04.901" v="1508" actId="1076"/>
          <ac:spMkLst>
            <pc:docMk/>
            <pc:sldMk cId="938786082" sldId="264"/>
            <ac:spMk id="6" creationId="{E631A746-7DF5-63CE-78AA-8CE2EE434B3F}"/>
          </ac:spMkLst>
        </pc:spChg>
        <pc:spChg chg="add mod">
          <ac:chgData name="Wei Sun" userId="3014431d783ae085" providerId="LiveId" clId="{899379F3-9E61-8C4C-9D31-6E621B9D1EAE}" dt="2024-08-16T01:49:37.066" v="1538" actId="1076"/>
          <ac:spMkLst>
            <pc:docMk/>
            <pc:sldMk cId="938786082" sldId="264"/>
            <ac:spMk id="7" creationId="{04A35B17-DD68-D965-0374-8A051208E589}"/>
          </ac:spMkLst>
        </pc:spChg>
        <pc:spChg chg="add del mod">
          <ac:chgData name="Wei Sun" userId="3014431d783ae085" providerId="LiveId" clId="{899379F3-9E61-8C4C-9D31-6E621B9D1EAE}" dt="2024-08-16T02:22:22.019" v="2363" actId="478"/>
          <ac:spMkLst>
            <pc:docMk/>
            <pc:sldMk cId="938786082" sldId="264"/>
            <ac:spMk id="9" creationId="{AA26DF25-41FE-57D1-D13F-89C7F153DEAB}"/>
          </ac:spMkLst>
        </pc:spChg>
        <pc:spChg chg="add mod">
          <ac:chgData name="Wei Sun" userId="3014431d783ae085" providerId="LiveId" clId="{899379F3-9E61-8C4C-9D31-6E621B9D1EAE}" dt="2024-08-16T02:22:19.463" v="2362"/>
          <ac:spMkLst>
            <pc:docMk/>
            <pc:sldMk cId="938786082" sldId="264"/>
            <ac:spMk id="10" creationId="{30A4FDC0-0F52-9D02-7FB2-3F80586F2712}"/>
          </ac:spMkLst>
        </pc:spChg>
      </pc:sldChg>
      <pc:sldChg chg="addSp delSp modSp mod">
        <pc:chgData name="Wei Sun" userId="3014431d783ae085" providerId="LiveId" clId="{899379F3-9E61-8C4C-9D31-6E621B9D1EAE}" dt="2024-08-15T23:52:14.748" v="6" actId="20577"/>
        <pc:sldMkLst>
          <pc:docMk/>
          <pc:sldMk cId="3997859357" sldId="265"/>
        </pc:sldMkLst>
        <pc:spChg chg="mod">
          <ac:chgData name="Wei Sun" userId="3014431d783ae085" providerId="LiveId" clId="{899379F3-9E61-8C4C-9D31-6E621B9D1EAE}" dt="2024-08-15T23:52:14.748" v="6" actId="20577"/>
          <ac:spMkLst>
            <pc:docMk/>
            <pc:sldMk cId="3997859357" sldId="265"/>
            <ac:spMk id="7" creationId="{8E42FE4D-09EF-6786-A68D-28C8B926902C}"/>
          </ac:spMkLst>
        </pc:spChg>
        <pc:picChg chg="add mod">
          <ac:chgData name="Wei Sun" userId="3014431d783ae085" providerId="LiveId" clId="{899379F3-9E61-8C4C-9D31-6E621B9D1EAE}" dt="2024-08-15T23:51:48.199" v="5" actId="1076"/>
          <ac:picMkLst>
            <pc:docMk/>
            <pc:sldMk cId="3997859357" sldId="265"/>
            <ac:picMk id="4" creationId="{8150AFC6-0A68-2142-D25D-3ABC1F254964}"/>
          </ac:picMkLst>
        </pc:picChg>
        <pc:picChg chg="del mod">
          <ac:chgData name="Wei Sun" userId="3014431d783ae085" providerId="LiveId" clId="{899379F3-9E61-8C4C-9D31-6E621B9D1EAE}" dt="2024-08-15T23:51:40.208" v="1" actId="478"/>
          <ac:picMkLst>
            <pc:docMk/>
            <pc:sldMk cId="3997859357" sldId="265"/>
            <ac:picMk id="10" creationId="{AB23AA0F-78A8-15B4-0023-B9DCF982D80F}"/>
          </ac:picMkLst>
        </pc:picChg>
      </pc:sldChg>
      <pc:sldChg chg="addSp delSp modSp mod">
        <pc:chgData name="Wei Sun" userId="3014431d783ae085" providerId="LiveId" clId="{899379F3-9E61-8C4C-9D31-6E621B9D1EAE}" dt="2024-08-16T02:21:41.486" v="2347" actId="13926"/>
        <pc:sldMkLst>
          <pc:docMk/>
          <pc:sldMk cId="3198057451" sldId="266"/>
        </pc:sldMkLst>
        <pc:spChg chg="mod">
          <ac:chgData name="Wei Sun" userId="3014431d783ae085" providerId="LiveId" clId="{899379F3-9E61-8C4C-9D31-6E621B9D1EAE}" dt="2024-08-16T02:21:36.325" v="2346" actId="20577"/>
          <ac:spMkLst>
            <pc:docMk/>
            <pc:sldMk cId="3198057451" sldId="266"/>
            <ac:spMk id="2" creationId="{CAA06D83-7918-93C1-E28A-D56B15009AB7}"/>
          </ac:spMkLst>
        </pc:spChg>
        <pc:spChg chg="mod">
          <ac:chgData name="Wei Sun" userId="3014431d783ae085" providerId="LiveId" clId="{899379F3-9E61-8C4C-9D31-6E621B9D1EAE}" dt="2024-08-16T02:21:41.486" v="2347" actId="13926"/>
          <ac:spMkLst>
            <pc:docMk/>
            <pc:sldMk cId="3198057451" sldId="266"/>
            <ac:spMk id="8" creationId="{1EC98D4C-9332-9D3B-B328-2C52250D013D}"/>
          </ac:spMkLst>
        </pc:spChg>
        <pc:picChg chg="del">
          <ac:chgData name="Wei Sun" userId="3014431d783ae085" providerId="LiveId" clId="{899379F3-9E61-8C4C-9D31-6E621B9D1EAE}" dt="2024-08-15T23:52:23.072" v="7" actId="478"/>
          <ac:picMkLst>
            <pc:docMk/>
            <pc:sldMk cId="3198057451" sldId="266"/>
            <ac:picMk id="3" creationId="{8E024C14-0849-8534-8C1E-B9BE306F0BA8}"/>
          </ac:picMkLst>
        </pc:picChg>
        <pc:picChg chg="add mod">
          <ac:chgData name="Wei Sun" userId="3014431d783ae085" providerId="LiveId" clId="{899379F3-9E61-8C4C-9D31-6E621B9D1EAE}" dt="2024-08-15T23:52:29.547" v="11" actId="1076"/>
          <ac:picMkLst>
            <pc:docMk/>
            <pc:sldMk cId="3198057451" sldId="266"/>
            <ac:picMk id="5" creationId="{F9340A44-B365-66CC-4B9F-05F343AA505D}"/>
          </ac:picMkLst>
        </pc:picChg>
      </pc:sldChg>
    </pc:docChg>
  </pc:docChgLst>
  <pc:docChgLst>
    <pc:chgData name="Wei Sun" userId="3014431d783ae085" providerId="LiveId" clId="{330B1326-6C56-D34A-8C44-6341FC739CFE}"/>
    <pc:docChg chg="undo custSel addSld modSld sldOrd">
      <pc:chgData name="Wei Sun" userId="3014431d783ae085" providerId="LiveId" clId="{330B1326-6C56-D34A-8C44-6341FC739CFE}" dt="2024-08-15T03:27:38.924" v="1415" actId="20577"/>
      <pc:docMkLst>
        <pc:docMk/>
      </pc:docMkLst>
      <pc:sldChg chg="delSp modSp mod">
        <pc:chgData name="Wei Sun" userId="3014431d783ae085" providerId="LiveId" clId="{330B1326-6C56-D34A-8C44-6341FC739CFE}" dt="2024-08-15T00:53:47.067" v="591" actId="20577"/>
        <pc:sldMkLst>
          <pc:docMk/>
          <pc:sldMk cId="396613151" sldId="257"/>
        </pc:sldMkLst>
        <pc:spChg chg="mod">
          <ac:chgData name="Wei Sun" userId="3014431d783ae085" providerId="LiveId" clId="{330B1326-6C56-D34A-8C44-6341FC739CFE}" dt="2024-08-15T00:53:47.067" v="591" actId="20577"/>
          <ac:spMkLst>
            <pc:docMk/>
            <pc:sldMk cId="396613151" sldId="257"/>
            <ac:spMk id="6" creationId="{86A75B43-DC1E-7579-BBFF-C300EDFFB1E3}"/>
          </ac:spMkLst>
        </pc:spChg>
        <pc:picChg chg="del">
          <ac:chgData name="Wei Sun" userId="3014431d783ae085" providerId="LiveId" clId="{330B1326-6C56-D34A-8C44-6341FC739CFE}" dt="2024-08-15T00:36:30.605" v="248" actId="478"/>
          <ac:picMkLst>
            <pc:docMk/>
            <pc:sldMk cId="396613151" sldId="257"/>
            <ac:picMk id="4" creationId="{E06FCF9D-E7B7-4381-E94C-D3189D379322}"/>
          </ac:picMkLst>
        </pc:picChg>
        <pc:picChg chg="mod">
          <ac:chgData name="Wei Sun" userId="3014431d783ae085" providerId="LiveId" clId="{330B1326-6C56-D34A-8C44-6341FC739CFE}" dt="2024-08-15T00:36:43.205" v="252" actId="1076"/>
          <ac:picMkLst>
            <pc:docMk/>
            <pc:sldMk cId="396613151" sldId="257"/>
            <ac:picMk id="5" creationId="{A6C121C5-36AB-7145-3987-0CF3C39BA5BB}"/>
          </ac:picMkLst>
        </pc:picChg>
      </pc:sldChg>
      <pc:sldChg chg="addSp delSp modSp add mod">
        <pc:chgData name="Wei Sun" userId="3014431d783ae085" providerId="LiveId" clId="{330B1326-6C56-D34A-8C44-6341FC739CFE}" dt="2024-08-15T01:00:03.984" v="1013" actId="1076"/>
        <pc:sldMkLst>
          <pc:docMk/>
          <pc:sldMk cId="2317888549" sldId="258"/>
        </pc:sldMkLst>
        <pc:spChg chg="add">
          <ac:chgData name="Wei Sun" userId="3014431d783ae085" providerId="LiveId" clId="{330B1326-6C56-D34A-8C44-6341FC739CFE}" dt="2024-08-15T00:41:00.658" v="502"/>
          <ac:spMkLst>
            <pc:docMk/>
            <pc:sldMk cId="2317888549" sldId="258"/>
            <ac:spMk id="3" creationId="{04056EE5-3471-3207-A658-C3F9179CD87B}"/>
          </ac:spMkLst>
        </pc:spChg>
        <pc:spChg chg="add">
          <ac:chgData name="Wei Sun" userId="3014431d783ae085" providerId="LiveId" clId="{330B1326-6C56-D34A-8C44-6341FC739CFE}" dt="2024-08-15T00:41:00.658" v="502"/>
          <ac:spMkLst>
            <pc:docMk/>
            <pc:sldMk cId="2317888549" sldId="258"/>
            <ac:spMk id="4" creationId="{F52F120A-D30B-B2CB-FE86-B438C5E72949}"/>
          </ac:spMkLst>
        </pc:spChg>
        <pc:spChg chg="del">
          <ac:chgData name="Wei Sun" userId="3014431d783ae085" providerId="LiveId" clId="{330B1326-6C56-D34A-8C44-6341FC739CFE}" dt="2024-08-15T00:40:53.694" v="501" actId="478"/>
          <ac:spMkLst>
            <pc:docMk/>
            <pc:sldMk cId="2317888549" sldId="258"/>
            <ac:spMk id="6" creationId="{86A75B43-DC1E-7579-BBFF-C300EDFFB1E3}"/>
          </ac:spMkLst>
        </pc:spChg>
        <pc:spChg chg="add mod">
          <ac:chgData name="Wei Sun" userId="3014431d783ae085" providerId="LiveId" clId="{330B1326-6C56-D34A-8C44-6341FC739CFE}" dt="2024-08-15T01:00:03.984" v="1013" actId="1076"/>
          <ac:spMkLst>
            <pc:docMk/>
            <pc:sldMk cId="2317888549" sldId="258"/>
            <ac:spMk id="14" creationId="{EB6B973E-7DEF-285B-39D1-8562ADBCBEEE}"/>
          </ac:spMkLst>
        </pc:spChg>
        <pc:spChg chg="add mod">
          <ac:chgData name="Wei Sun" userId="3014431d783ae085" providerId="LiveId" clId="{330B1326-6C56-D34A-8C44-6341FC739CFE}" dt="2024-08-15T00:52:51.403" v="565" actId="1076"/>
          <ac:spMkLst>
            <pc:docMk/>
            <pc:sldMk cId="2317888549" sldId="258"/>
            <ac:spMk id="15" creationId="{BF08E960-A9E8-E287-3E3C-ADD4E21A65C4}"/>
          </ac:spMkLst>
        </pc:spChg>
        <pc:spChg chg="add mod">
          <ac:chgData name="Wei Sun" userId="3014431d783ae085" providerId="LiveId" clId="{330B1326-6C56-D34A-8C44-6341FC739CFE}" dt="2024-08-15T00:53:02.472" v="571" actId="20577"/>
          <ac:spMkLst>
            <pc:docMk/>
            <pc:sldMk cId="2317888549" sldId="258"/>
            <ac:spMk id="16" creationId="{8FC8FA92-6AEC-9FD9-1906-5509137B5D05}"/>
          </ac:spMkLst>
        </pc:spChg>
        <pc:spChg chg="add mod">
          <ac:chgData name="Wei Sun" userId="3014431d783ae085" providerId="LiveId" clId="{330B1326-6C56-D34A-8C44-6341FC739CFE}" dt="2024-08-15T00:53:18.640" v="580" actId="20577"/>
          <ac:spMkLst>
            <pc:docMk/>
            <pc:sldMk cId="2317888549" sldId="258"/>
            <ac:spMk id="17" creationId="{7F114CCC-D028-9128-DE33-1B3FA80C08E0}"/>
          </ac:spMkLst>
        </pc:spChg>
        <pc:picChg chg="del">
          <ac:chgData name="Wei Sun" userId="3014431d783ae085" providerId="LiveId" clId="{330B1326-6C56-D34A-8C44-6341FC739CFE}" dt="2024-08-15T00:40:51.188" v="500" actId="478"/>
          <ac:picMkLst>
            <pc:docMk/>
            <pc:sldMk cId="2317888549" sldId="258"/>
            <ac:picMk id="5" creationId="{A6C121C5-36AB-7145-3987-0CF3C39BA5BB}"/>
          </ac:picMkLst>
        </pc:picChg>
        <pc:picChg chg="add mod">
          <ac:chgData name="Wei Sun" userId="3014431d783ae085" providerId="LiveId" clId="{330B1326-6C56-D34A-8C44-6341FC739CFE}" dt="2024-08-15T00:52:29.353" v="546" actId="1076"/>
          <ac:picMkLst>
            <pc:docMk/>
            <pc:sldMk cId="2317888549" sldId="258"/>
            <ac:picMk id="7" creationId="{CC0B697C-2407-6591-1290-1A769D6134ED}"/>
          </ac:picMkLst>
        </pc:picChg>
        <pc:picChg chg="add mod">
          <ac:chgData name="Wei Sun" userId="3014431d783ae085" providerId="LiveId" clId="{330B1326-6C56-D34A-8C44-6341FC739CFE}" dt="2024-08-15T00:52:39.786" v="549" actId="1076"/>
          <ac:picMkLst>
            <pc:docMk/>
            <pc:sldMk cId="2317888549" sldId="258"/>
            <ac:picMk id="8" creationId="{EDB5CD3E-E337-FD7A-4FBD-7124EAABD521}"/>
          </ac:picMkLst>
        </pc:picChg>
        <pc:picChg chg="add mod">
          <ac:chgData name="Wei Sun" userId="3014431d783ae085" providerId="LiveId" clId="{330B1326-6C56-D34A-8C44-6341FC739CFE}" dt="2024-08-15T00:52:36.358" v="548" actId="1076"/>
          <ac:picMkLst>
            <pc:docMk/>
            <pc:sldMk cId="2317888549" sldId="258"/>
            <ac:picMk id="9" creationId="{B2AB9246-11CF-03FB-39F2-F7FF4B2A23E9}"/>
          </ac:picMkLst>
        </pc:picChg>
        <pc:picChg chg="add del mod">
          <ac:chgData name="Wei Sun" userId="3014431d783ae085" providerId="LiveId" clId="{330B1326-6C56-D34A-8C44-6341FC739CFE}" dt="2024-08-15T00:47:52.747" v="519" actId="478"/>
          <ac:picMkLst>
            <pc:docMk/>
            <pc:sldMk cId="2317888549" sldId="258"/>
            <ac:picMk id="10" creationId="{9F8E4DEC-3650-C582-DE2A-58A09632786B}"/>
          </ac:picMkLst>
        </pc:picChg>
        <pc:picChg chg="add del mod">
          <ac:chgData name="Wei Sun" userId="3014431d783ae085" providerId="LiveId" clId="{330B1326-6C56-D34A-8C44-6341FC739CFE}" dt="2024-08-15T00:51:40.653" v="531" actId="478"/>
          <ac:picMkLst>
            <pc:docMk/>
            <pc:sldMk cId="2317888549" sldId="258"/>
            <ac:picMk id="11" creationId="{676BDF49-45A9-820C-7255-593A769F2753}"/>
          </ac:picMkLst>
        </pc:picChg>
        <pc:picChg chg="add del mod">
          <ac:chgData name="Wei Sun" userId="3014431d783ae085" providerId="LiveId" clId="{330B1326-6C56-D34A-8C44-6341FC739CFE}" dt="2024-08-15T00:51:41.267" v="532" actId="478"/>
          <ac:picMkLst>
            <pc:docMk/>
            <pc:sldMk cId="2317888549" sldId="258"/>
            <ac:picMk id="12" creationId="{D4298BFF-36C8-AC42-4CF4-E252FE2E1640}"/>
          </ac:picMkLst>
        </pc:picChg>
        <pc:picChg chg="add del mod">
          <ac:chgData name="Wei Sun" userId="3014431d783ae085" providerId="LiveId" clId="{330B1326-6C56-D34A-8C44-6341FC739CFE}" dt="2024-08-15T00:51:41.883" v="533" actId="478"/>
          <ac:picMkLst>
            <pc:docMk/>
            <pc:sldMk cId="2317888549" sldId="258"/>
            <ac:picMk id="13" creationId="{6CF1BEA2-8187-AF9A-6D1B-6879CC8C7AFE}"/>
          </ac:picMkLst>
        </pc:picChg>
      </pc:sldChg>
      <pc:sldChg chg="addSp delSp modSp add mod">
        <pc:chgData name="Wei Sun" userId="3014431d783ae085" providerId="LiveId" clId="{330B1326-6C56-D34A-8C44-6341FC739CFE}" dt="2024-08-15T01:18:29.981" v="1349" actId="20577"/>
        <pc:sldMkLst>
          <pc:docMk/>
          <pc:sldMk cId="873065257" sldId="259"/>
        </pc:sldMkLst>
        <pc:spChg chg="add mod">
          <ac:chgData name="Wei Sun" userId="3014431d783ae085" providerId="LiveId" clId="{330B1326-6C56-D34A-8C44-6341FC739CFE}" dt="2024-08-15T01:12:36.493" v="1061" actId="20577"/>
          <ac:spMkLst>
            <pc:docMk/>
            <pc:sldMk cId="873065257" sldId="259"/>
            <ac:spMk id="10" creationId="{4E6D3091-20D6-3A5C-F4E3-1AEA47E2BAE9}"/>
          </ac:spMkLst>
        </pc:spChg>
        <pc:spChg chg="add mod">
          <ac:chgData name="Wei Sun" userId="3014431d783ae085" providerId="LiveId" clId="{330B1326-6C56-D34A-8C44-6341FC739CFE}" dt="2024-08-15T01:12:43.082" v="1069" actId="20577"/>
          <ac:spMkLst>
            <pc:docMk/>
            <pc:sldMk cId="873065257" sldId="259"/>
            <ac:spMk id="11" creationId="{D8968B0B-310A-8E01-6817-162438E0FBED}"/>
          </ac:spMkLst>
        </pc:spChg>
        <pc:spChg chg="add mod">
          <ac:chgData name="Wei Sun" userId="3014431d783ae085" providerId="LiveId" clId="{330B1326-6C56-D34A-8C44-6341FC739CFE}" dt="2024-08-15T01:12:48.837" v="1077" actId="20577"/>
          <ac:spMkLst>
            <pc:docMk/>
            <pc:sldMk cId="873065257" sldId="259"/>
            <ac:spMk id="12" creationId="{96815FF0-EDA9-604C-F5BA-6D2122E3A8A9}"/>
          </ac:spMkLst>
        </pc:spChg>
        <pc:spChg chg="mod">
          <ac:chgData name="Wei Sun" userId="3014431d783ae085" providerId="LiveId" clId="{330B1326-6C56-D34A-8C44-6341FC739CFE}" dt="2024-08-15T01:18:29.981" v="1349" actId="20577"/>
          <ac:spMkLst>
            <pc:docMk/>
            <pc:sldMk cId="873065257" sldId="259"/>
            <ac:spMk id="14" creationId="{EB6B973E-7DEF-285B-39D1-8562ADBCBEEE}"/>
          </ac:spMkLst>
        </pc:spChg>
        <pc:spChg chg="del">
          <ac:chgData name="Wei Sun" userId="3014431d783ae085" providerId="LiveId" clId="{330B1326-6C56-D34A-8C44-6341FC739CFE}" dt="2024-08-15T01:11:11.307" v="1033" actId="478"/>
          <ac:spMkLst>
            <pc:docMk/>
            <pc:sldMk cId="873065257" sldId="259"/>
            <ac:spMk id="15" creationId="{BF08E960-A9E8-E287-3E3C-ADD4E21A65C4}"/>
          </ac:spMkLst>
        </pc:spChg>
        <pc:spChg chg="del">
          <ac:chgData name="Wei Sun" userId="3014431d783ae085" providerId="LiveId" clId="{330B1326-6C56-D34A-8C44-6341FC739CFE}" dt="2024-08-15T01:11:26.639" v="1037" actId="478"/>
          <ac:spMkLst>
            <pc:docMk/>
            <pc:sldMk cId="873065257" sldId="259"/>
            <ac:spMk id="16" creationId="{8FC8FA92-6AEC-9FD9-1906-5509137B5D05}"/>
          </ac:spMkLst>
        </pc:spChg>
        <pc:spChg chg="del">
          <ac:chgData name="Wei Sun" userId="3014431d783ae085" providerId="LiveId" clId="{330B1326-6C56-D34A-8C44-6341FC739CFE}" dt="2024-08-15T01:11:28.095" v="1038" actId="478"/>
          <ac:spMkLst>
            <pc:docMk/>
            <pc:sldMk cId="873065257" sldId="259"/>
            <ac:spMk id="17" creationId="{7F114CCC-D028-9128-DE33-1B3FA80C08E0}"/>
          </ac:spMkLst>
        </pc:spChg>
        <pc:picChg chg="add del mod">
          <ac:chgData name="Wei Sun" userId="3014431d783ae085" providerId="LiveId" clId="{330B1326-6C56-D34A-8C44-6341FC739CFE}" dt="2024-08-15T01:10:42.826" v="1025"/>
          <ac:picMkLst>
            <pc:docMk/>
            <pc:sldMk cId="873065257" sldId="259"/>
            <ac:picMk id="3" creationId="{CC94D9D0-4970-6C55-B4A9-68AB8FD129A4}"/>
          </ac:picMkLst>
        </pc:picChg>
        <pc:picChg chg="add mod">
          <ac:chgData name="Wei Sun" userId="3014431d783ae085" providerId="LiveId" clId="{330B1326-6C56-D34A-8C44-6341FC739CFE}" dt="2024-08-15T01:11:20.604" v="1035" actId="1076"/>
          <ac:picMkLst>
            <pc:docMk/>
            <pc:sldMk cId="873065257" sldId="259"/>
            <ac:picMk id="4" creationId="{6D362F2D-0BA4-75B6-13B3-DC32F21C7974}"/>
          </ac:picMkLst>
        </pc:picChg>
        <pc:picChg chg="add mod">
          <ac:chgData name="Wei Sun" userId="3014431d783ae085" providerId="LiveId" clId="{330B1326-6C56-D34A-8C44-6341FC739CFE}" dt="2024-08-15T01:12:09.291" v="1045" actId="1076"/>
          <ac:picMkLst>
            <pc:docMk/>
            <pc:sldMk cId="873065257" sldId="259"/>
            <ac:picMk id="5" creationId="{7F721637-CBFE-D502-02A6-99A0CA2DCAB3}"/>
          </ac:picMkLst>
        </pc:picChg>
        <pc:picChg chg="add mod">
          <ac:chgData name="Wei Sun" userId="3014431d783ae085" providerId="LiveId" clId="{330B1326-6C56-D34A-8C44-6341FC739CFE}" dt="2024-08-15T01:12:07.976" v="1044" actId="1076"/>
          <ac:picMkLst>
            <pc:docMk/>
            <pc:sldMk cId="873065257" sldId="259"/>
            <ac:picMk id="6" creationId="{43BD0562-F230-ACF2-8A7A-F882BA52A84C}"/>
          </ac:picMkLst>
        </pc:picChg>
        <pc:picChg chg="del">
          <ac:chgData name="Wei Sun" userId="3014431d783ae085" providerId="LiveId" clId="{330B1326-6C56-D34A-8C44-6341FC739CFE}" dt="2024-08-15T01:10:17.607" v="1015" actId="478"/>
          <ac:picMkLst>
            <pc:docMk/>
            <pc:sldMk cId="873065257" sldId="259"/>
            <ac:picMk id="7" creationId="{CC0B697C-2407-6591-1290-1A769D6134ED}"/>
          </ac:picMkLst>
        </pc:picChg>
        <pc:picChg chg="del">
          <ac:chgData name="Wei Sun" userId="3014431d783ae085" providerId="LiveId" clId="{330B1326-6C56-D34A-8C44-6341FC739CFE}" dt="2024-08-15T01:10:18.308" v="1016" actId="478"/>
          <ac:picMkLst>
            <pc:docMk/>
            <pc:sldMk cId="873065257" sldId="259"/>
            <ac:picMk id="8" creationId="{EDB5CD3E-E337-FD7A-4FBD-7124EAABD521}"/>
          </ac:picMkLst>
        </pc:picChg>
        <pc:picChg chg="add del">
          <ac:chgData name="Wei Sun" userId="3014431d783ae085" providerId="LiveId" clId="{330B1326-6C56-D34A-8C44-6341FC739CFE}" dt="2024-08-15T01:11:24.404" v="1036" actId="478"/>
          <ac:picMkLst>
            <pc:docMk/>
            <pc:sldMk cId="873065257" sldId="259"/>
            <ac:picMk id="9" creationId="{B2AB9246-11CF-03FB-39F2-F7FF4B2A23E9}"/>
          </ac:picMkLst>
        </pc:picChg>
      </pc:sldChg>
      <pc:sldChg chg="addSp delSp modSp add mod">
        <pc:chgData name="Wei Sun" userId="3014431d783ae085" providerId="LiveId" clId="{330B1326-6C56-D34A-8C44-6341FC739CFE}" dt="2024-08-15T01:25:04.869" v="1369"/>
        <pc:sldMkLst>
          <pc:docMk/>
          <pc:sldMk cId="1206132296" sldId="260"/>
        </pc:sldMkLst>
        <pc:spChg chg="mod">
          <ac:chgData name="Wei Sun" userId="3014431d783ae085" providerId="LiveId" clId="{330B1326-6C56-D34A-8C44-6341FC739CFE}" dt="2024-08-15T01:21:22.186" v="1360" actId="20577"/>
          <ac:spMkLst>
            <pc:docMk/>
            <pc:sldMk cId="1206132296" sldId="260"/>
            <ac:spMk id="2" creationId="{4C21E666-F403-5701-6E27-2E675292622C}"/>
          </ac:spMkLst>
        </pc:spChg>
        <pc:spChg chg="del">
          <ac:chgData name="Wei Sun" userId="3014431d783ae085" providerId="LiveId" clId="{330B1326-6C56-D34A-8C44-6341FC739CFE}" dt="2024-08-15T01:21:29.097" v="1362" actId="478"/>
          <ac:spMkLst>
            <pc:docMk/>
            <pc:sldMk cId="1206132296" sldId="260"/>
            <ac:spMk id="10" creationId="{4E6D3091-20D6-3A5C-F4E3-1AEA47E2BAE9}"/>
          </ac:spMkLst>
        </pc:spChg>
        <pc:spChg chg="del mod">
          <ac:chgData name="Wei Sun" userId="3014431d783ae085" providerId="LiveId" clId="{330B1326-6C56-D34A-8C44-6341FC739CFE}" dt="2024-08-15T01:21:31.183" v="1365" actId="478"/>
          <ac:spMkLst>
            <pc:docMk/>
            <pc:sldMk cId="1206132296" sldId="260"/>
            <ac:spMk id="11" creationId="{D8968B0B-310A-8E01-6817-162438E0FBED}"/>
          </ac:spMkLst>
        </pc:spChg>
        <pc:spChg chg="del">
          <ac:chgData name="Wei Sun" userId="3014431d783ae085" providerId="LiveId" clId="{330B1326-6C56-D34A-8C44-6341FC739CFE}" dt="2024-08-15T01:21:33.315" v="1367" actId="478"/>
          <ac:spMkLst>
            <pc:docMk/>
            <pc:sldMk cId="1206132296" sldId="260"/>
            <ac:spMk id="12" creationId="{96815FF0-EDA9-604C-F5BA-6D2122E3A8A9}"/>
          </ac:spMkLst>
        </pc:spChg>
        <pc:spChg chg="del">
          <ac:chgData name="Wei Sun" userId="3014431d783ae085" providerId="LiveId" clId="{330B1326-6C56-D34A-8C44-6341FC739CFE}" dt="2024-08-15T01:21:34.664" v="1368" actId="478"/>
          <ac:spMkLst>
            <pc:docMk/>
            <pc:sldMk cId="1206132296" sldId="260"/>
            <ac:spMk id="14" creationId="{EB6B973E-7DEF-285B-39D1-8562ADBCBEEE}"/>
          </ac:spMkLst>
        </pc:spChg>
        <pc:picChg chg="add mod">
          <ac:chgData name="Wei Sun" userId="3014431d783ae085" providerId="LiveId" clId="{330B1326-6C56-D34A-8C44-6341FC739CFE}" dt="2024-08-15T01:25:04.869" v="1369"/>
          <ac:picMkLst>
            <pc:docMk/>
            <pc:sldMk cId="1206132296" sldId="260"/>
            <ac:picMk id="3" creationId="{EB38A73B-DFF2-313E-2A37-4D5F3EF76B7D}"/>
          </ac:picMkLst>
        </pc:picChg>
        <pc:picChg chg="del">
          <ac:chgData name="Wei Sun" userId="3014431d783ae085" providerId="LiveId" clId="{330B1326-6C56-D34A-8C44-6341FC739CFE}" dt="2024-08-15T01:21:27.313" v="1361" actId="478"/>
          <ac:picMkLst>
            <pc:docMk/>
            <pc:sldMk cId="1206132296" sldId="260"/>
            <ac:picMk id="4" creationId="{6D362F2D-0BA4-75B6-13B3-DC32F21C7974}"/>
          </ac:picMkLst>
        </pc:picChg>
        <pc:picChg chg="del">
          <ac:chgData name="Wei Sun" userId="3014431d783ae085" providerId="LiveId" clId="{330B1326-6C56-D34A-8C44-6341FC739CFE}" dt="2024-08-15T01:21:29.816" v="1363" actId="478"/>
          <ac:picMkLst>
            <pc:docMk/>
            <pc:sldMk cId="1206132296" sldId="260"/>
            <ac:picMk id="5" creationId="{7F721637-CBFE-D502-02A6-99A0CA2DCAB3}"/>
          </ac:picMkLst>
        </pc:picChg>
        <pc:picChg chg="del">
          <ac:chgData name="Wei Sun" userId="3014431d783ae085" providerId="LiveId" clId="{330B1326-6C56-D34A-8C44-6341FC739CFE}" dt="2024-08-15T01:21:31.934" v="1366" actId="478"/>
          <ac:picMkLst>
            <pc:docMk/>
            <pc:sldMk cId="1206132296" sldId="260"/>
            <ac:picMk id="6" creationId="{43BD0562-F230-ACF2-8A7A-F882BA52A84C}"/>
          </ac:picMkLst>
        </pc:picChg>
      </pc:sldChg>
      <pc:sldChg chg="addSp delSp modSp add mod">
        <pc:chgData name="Wei Sun" userId="3014431d783ae085" providerId="LiveId" clId="{330B1326-6C56-D34A-8C44-6341FC739CFE}" dt="2024-08-15T01:25:18.158" v="1372"/>
        <pc:sldMkLst>
          <pc:docMk/>
          <pc:sldMk cId="4140013231" sldId="261"/>
        </pc:sldMkLst>
        <pc:picChg chg="del">
          <ac:chgData name="Wei Sun" userId="3014431d783ae085" providerId="LiveId" clId="{330B1326-6C56-D34A-8C44-6341FC739CFE}" dt="2024-08-15T01:25:17.707" v="1371" actId="478"/>
          <ac:picMkLst>
            <pc:docMk/>
            <pc:sldMk cId="4140013231" sldId="261"/>
            <ac:picMk id="3" creationId="{EB38A73B-DFF2-313E-2A37-4D5F3EF76B7D}"/>
          </ac:picMkLst>
        </pc:picChg>
        <pc:picChg chg="add mod">
          <ac:chgData name="Wei Sun" userId="3014431d783ae085" providerId="LiveId" clId="{330B1326-6C56-D34A-8C44-6341FC739CFE}" dt="2024-08-15T01:25:18.158" v="1372"/>
          <ac:picMkLst>
            <pc:docMk/>
            <pc:sldMk cId="4140013231" sldId="261"/>
            <ac:picMk id="4" creationId="{25EB1A48-4DCA-7826-D947-E5A03592CAF0}"/>
          </ac:picMkLst>
        </pc:picChg>
      </pc:sldChg>
      <pc:sldChg chg="addSp delSp modSp add mod">
        <pc:chgData name="Wei Sun" userId="3014431d783ae085" providerId="LiveId" clId="{330B1326-6C56-D34A-8C44-6341FC739CFE}" dt="2024-08-15T01:25:29.957" v="1375"/>
        <pc:sldMkLst>
          <pc:docMk/>
          <pc:sldMk cId="2442959259" sldId="262"/>
        </pc:sldMkLst>
        <pc:picChg chg="add mod">
          <ac:chgData name="Wei Sun" userId="3014431d783ae085" providerId="LiveId" clId="{330B1326-6C56-D34A-8C44-6341FC739CFE}" dt="2024-08-15T01:25:29.957" v="1375"/>
          <ac:picMkLst>
            <pc:docMk/>
            <pc:sldMk cId="2442959259" sldId="262"/>
            <ac:picMk id="3" creationId="{04CBDD5E-78BD-204F-333B-2B48F0F04626}"/>
          </ac:picMkLst>
        </pc:picChg>
        <pc:picChg chg="del">
          <ac:chgData name="Wei Sun" userId="3014431d783ae085" providerId="LiveId" clId="{330B1326-6C56-D34A-8C44-6341FC739CFE}" dt="2024-08-15T01:25:25.233" v="1374" actId="478"/>
          <ac:picMkLst>
            <pc:docMk/>
            <pc:sldMk cId="2442959259" sldId="262"/>
            <ac:picMk id="4" creationId="{25EB1A48-4DCA-7826-D947-E5A03592CAF0}"/>
          </ac:picMkLst>
        </pc:picChg>
      </pc:sldChg>
      <pc:sldChg chg="addSp delSp modSp add mod">
        <pc:chgData name="Wei Sun" userId="3014431d783ae085" providerId="LiveId" clId="{330B1326-6C56-D34A-8C44-6341FC739CFE}" dt="2024-08-15T01:26:05.756" v="1378"/>
        <pc:sldMkLst>
          <pc:docMk/>
          <pc:sldMk cId="884130048" sldId="263"/>
        </pc:sldMkLst>
        <pc:picChg chg="del">
          <ac:chgData name="Wei Sun" userId="3014431d783ae085" providerId="LiveId" clId="{330B1326-6C56-D34A-8C44-6341FC739CFE}" dt="2024-08-15T01:26:04.326" v="1377" actId="478"/>
          <ac:picMkLst>
            <pc:docMk/>
            <pc:sldMk cId="884130048" sldId="263"/>
            <ac:picMk id="3" creationId="{04CBDD5E-78BD-204F-333B-2B48F0F04626}"/>
          </ac:picMkLst>
        </pc:picChg>
        <pc:picChg chg="add mod">
          <ac:chgData name="Wei Sun" userId="3014431d783ae085" providerId="LiveId" clId="{330B1326-6C56-D34A-8C44-6341FC739CFE}" dt="2024-08-15T01:26:05.756" v="1378"/>
          <ac:picMkLst>
            <pc:docMk/>
            <pc:sldMk cId="884130048" sldId="263"/>
            <ac:picMk id="4" creationId="{BB9948B1-7937-17CB-86A9-1A1440F06A09}"/>
          </ac:picMkLst>
        </pc:picChg>
      </pc:sldChg>
      <pc:sldChg chg="addSp delSp modSp add mod">
        <pc:chgData name="Wei Sun" userId="3014431d783ae085" providerId="LiveId" clId="{330B1326-6C56-D34A-8C44-6341FC739CFE}" dt="2024-08-15T03:23:41.460" v="1389" actId="1076"/>
        <pc:sldMkLst>
          <pc:docMk/>
          <pc:sldMk cId="938786082" sldId="264"/>
        </pc:sldMkLst>
        <pc:picChg chg="add mod">
          <ac:chgData name="Wei Sun" userId="3014431d783ae085" providerId="LiveId" clId="{330B1326-6C56-D34A-8C44-6341FC739CFE}" dt="2024-08-15T03:23:41.460" v="1389" actId="1076"/>
          <ac:picMkLst>
            <pc:docMk/>
            <pc:sldMk cId="938786082" sldId="264"/>
            <ac:picMk id="3" creationId="{401C443F-6F56-015C-E6A6-7BE97193673B}"/>
          </ac:picMkLst>
        </pc:picChg>
        <pc:picChg chg="del">
          <ac:chgData name="Wei Sun" userId="3014431d783ae085" providerId="LiveId" clId="{330B1326-6C56-D34A-8C44-6341FC739CFE}" dt="2024-08-15T03:23:03.555" v="1380" actId="478"/>
          <ac:picMkLst>
            <pc:docMk/>
            <pc:sldMk cId="938786082" sldId="264"/>
            <ac:picMk id="4" creationId="{BB9948B1-7937-17CB-86A9-1A1440F06A09}"/>
          </ac:picMkLst>
        </pc:picChg>
        <pc:picChg chg="add mod">
          <ac:chgData name="Wei Sun" userId="3014431d783ae085" providerId="LiveId" clId="{330B1326-6C56-D34A-8C44-6341FC739CFE}" dt="2024-08-15T03:23:39.697" v="1388" actId="1076"/>
          <ac:picMkLst>
            <pc:docMk/>
            <pc:sldMk cId="938786082" sldId="264"/>
            <ac:picMk id="5" creationId="{5BCE80DD-1ECE-8BD2-7D5E-A5AB5E362EE8}"/>
          </ac:picMkLst>
        </pc:picChg>
      </pc:sldChg>
      <pc:sldChg chg="modSp add mod">
        <pc:chgData name="Wei Sun" userId="3014431d783ae085" providerId="LiveId" clId="{330B1326-6C56-D34A-8C44-6341FC739CFE}" dt="2024-08-15T03:27:26.836" v="1403" actId="20577"/>
        <pc:sldMkLst>
          <pc:docMk/>
          <pc:sldMk cId="3997859357" sldId="265"/>
        </pc:sldMkLst>
        <pc:spChg chg="mod">
          <ac:chgData name="Wei Sun" userId="3014431d783ae085" providerId="LiveId" clId="{330B1326-6C56-D34A-8C44-6341FC739CFE}" dt="2024-08-15T03:27:26.836" v="1403" actId="20577"/>
          <ac:spMkLst>
            <pc:docMk/>
            <pc:sldMk cId="3997859357" sldId="265"/>
            <ac:spMk id="2" creationId="{CAA06D83-7918-93C1-E28A-D56B15009AB7}"/>
          </ac:spMkLst>
        </pc:spChg>
      </pc:sldChg>
      <pc:sldChg chg="modSp add mod ord">
        <pc:chgData name="Wei Sun" userId="3014431d783ae085" providerId="LiveId" clId="{330B1326-6C56-D34A-8C44-6341FC739CFE}" dt="2024-08-15T03:27:38.924" v="1415" actId="20577"/>
        <pc:sldMkLst>
          <pc:docMk/>
          <pc:sldMk cId="3198057451" sldId="266"/>
        </pc:sldMkLst>
        <pc:spChg chg="mod">
          <ac:chgData name="Wei Sun" userId="3014431d783ae085" providerId="LiveId" clId="{330B1326-6C56-D34A-8C44-6341FC739CFE}" dt="2024-08-15T03:27:38.924" v="1415" actId="20577"/>
          <ac:spMkLst>
            <pc:docMk/>
            <pc:sldMk cId="3198057451" sldId="266"/>
            <ac:spMk id="2" creationId="{CAA06D83-7918-93C1-E28A-D56B15009A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D2F5-786C-42DF-82D5-B3F50CD99B0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1E1B883-69DE-5560-D7C7-95F5475AB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DBCDE24-67F9-9A7B-521E-216342199580}"/>
              </a:ext>
            </a:extLst>
          </p:cNvPr>
          <p:cNvSpPr>
            <a:spLocks noGrp="1"/>
          </p:cNvSpPr>
          <p:nvPr>
            <p:ph type="dt" sz="half" idx="10"/>
          </p:nvPr>
        </p:nvSpPr>
        <p:spPr/>
        <p:txBody>
          <a:bodyPr/>
          <a:lstStyle/>
          <a:p>
            <a:fld id="{DB9D72E0-522C-1F43-8BEA-5F9C567A8A65}" type="datetimeFigureOut">
              <a:rPr lang="en-US" smtClean="0"/>
              <a:t>8/16/24</a:t>
            </a:fld>
            <a:endParaRPr lang="en-US"/>
          </a:p>
        </p:txBody>
      </p:sp>
      <p:sp>
        <p:nvSpPr>
          <p:cNvPr id="5" name="Footer Placeholder 4">
            <a:extLst>
              <a:ext uri="{FF2B5EF4-FFF2-40B4-BE49-F238E27FC236}">
                <a16:creationId xmlns:a16="http://schemas.microsoft.com/office/drawing/2014/main" id="{7133606B-5243-FA56-3A91-2B418C2DB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81B96-F55E-1CF5-D8A2-75781E556CD2}"/>
              </a:ext>
            </a:extLst>
          </p:cNvPr>
          <p:cNvSpPr>
            <a:spLocks noGrp="1"/>
          </p:cNvSpPr>
          <p:nvPr>
            <p:ph type="sldNum" sz="quarter" idx="12"/>
          </p:nvPr>
        </p:nvSpPr>
        <p:spPr/>
        <p:txBody>
          <a:bodyPr/>
          <a:lstStyle/>
          <a:p>
            <a:fld id="{379DF801-A3F0-CB45-894E-2D01D357FF20}" type="slidenum">
              <a:rPr lang="en-US" smtClean="0"/>
              <a:t>‹#›</a:t>
            </a:fld>
            <a:endParaRPr lang="en-US"/>
          </a:p>
        </p:txBody>
      </p:sp>
    </p:spTree>
    <p:extLst>
      <p:ext uri="{BB962C8B-B14F-4D97-AF65-F5344CB8AC3E}">
        <p14:creationId xmlns:p14="http://schemas.microsoft.com/office/powerpoint/2010/main" val="97850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4EAD8-6277-A663-BD5A-6E9B612F9C2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B165D1-25CB-C6D7-5C2B-3C748BAD2F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2A2B86-E4E0-3FF6-1246-AC477EC6F692}"/>
              </a:ext>
            </a:extLst>
          </p:cNvPr>
          <p:cNvSpPr>
            <a:spLocks noGrp="1"/>
          </p:cNvSpPr>
          <p:nvPr>
            <p:ph type="dt" sz="half" idx="10"/>
          </p:nvPr>
        </p:nvSpPr>
        <p:spPr/>
        <p:txBody>
          <a:bodyPr/>
          <a:lstStyle/>
          <a:p>
            <a:fld id="{DB9D72E0-522C-1F43-8BEA-5F9C567A8A65}" type="datetimeFigureOut">
              <a:rPr lang="en-US" smtClean="0"/>
              <a:t>8/16/24</a:t>
            </a:fld>
            <a:endParaRPr lang="en-US"/>
          </a:p>
        </p:txBody>
      </p:sp>
      <p:sp>
        <p:nvSpPr>
          <p:cNvPr id="5" name="Footer Placeholder 4">
            <a:extLst>
              <a:ext uri="{FF2B5EF4-FFF2-40B4-BE49-F238E27FC236}">
                <a16:creationId xmlns:a16="http://schemas.microsoft.com/office/drawing/2014/main" id="{A9FA9D10-61BA-BD5D-298D-E83108769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B415E-3907-FE54-DF35-56ADFA3D7786}"/>
              </a:ext>
            </a:extLst>
          </p:cNvPr>
          <p:cNvSpPr>
            <a:spLocks noGrp="1"/>
          </p:cNvSpPr>
          <p:nvPr>
            <p:ph type="sldNum" sz="quarter" idx="12"/>
          </p:nvPr>
        </p:nvSpPr>
        <p:spPr/>
        <p:txBody>
          <a:bodyPr/>
          <a:lstStyle/>
          <a:p>
            <a:fld id="{379DF801-A3F0-CB45-894E-2D01D357FF20}" type="slidenum">
              <a:rPr lang="en-US" smtClean="0"/>
              <a:t>‹#›</a:t>
            </a:fld>
            <a:endParaRPr lang="en-US"/>
          </a:p>
        </p:txBody>
      </p:sp>
    </p:spTree>
    <p:extLst>
      <p:ext uri="{BB962C8B-B14F-4D97-AF65-F5344CB8AC3E}">
        <p14:creationId xmlns:p14="http://schemas.microsoft.com/office/powerpoint/2010/main" val="119439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8D34F-D0EF-BA01-F635-5D49F347C4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235CDA8-887F-7CF8-BB73-775078E2ED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A68C37-EF1B-25FC-3F77-C4E40CE38754}"/>
              </a:ext>
            </a:extLst>
          </p:cNvPr>
          <p:cNvSpPr>
            <a:spLocks noGrp="1"/>
          </p:cNvSpPr>
          <p:nvPr>
            <p:ph type="dt" sz="half" idx="10"/>
          </p:nvPr>
        </p:nvSpPr>
        <p:spPr/>
        <p:txBody>
          <a:bodyPr/>
          <a:lstStyle/>
          <a:p>
            <a:fld id="{DB9D72E0-522C-1F43-8BEA-5F9C567A8A65}" type="datetimeFigureOut">
              <a:rPr lang="en-US" smtClean="0"/>
              <a:t>8/16/24</a:t>
            </a:fld>
            <a:endParaRPr lang="en-US"/>
          </a:p>
        </p:txBody>
      </p:sp>
      <p:sp>
        <p:nvSpPr>
          <p:cNvPr id="5" name="Footer Placeholder 4">
            <a:extLst>
              <a:ext uri="{FF2B5EF4-FFF2-40B4-BE49-F238E27FC236}">
                <a16:creationId xmlns:a16="http://schemas.microsoft.com/office/drawing/2014/main" id="{456F7729-B82D-696B-A901-F15DF459D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7108A-E35A-9CA9-3120-DD8D4DC328B5}"/>
              </a:ext>
            </a:extLst>
          </p:cNvPr>
          <p:cNvSpPr>
            <a:spLocks noGrp="1"/>
          </p:cNvSpPr>
          <p:nvPr>
            <p:ph type="sldNum" sz="quarter" idx="12"/>
          </p:nvPr>
        </p:nvSpPr>
        <p:spPr/>
        <p:txBody>
          <a:bodyPr/>
          <a:lstStyle/>
          <a:p>
            <a:fld id="{379DF801-A3F0-CB45-894E-2D01D357FF20}" type="slidenum">
              <a:rPr lang="en-US" smtClean="0"/>
              <a:t>‹#›</a:t>
            </a:fld>
            <a:endParaRPr lang="en-US"/>
          </a:p>
        </p:txBody>
      </p:sp>
    </p:spTree>
    <p:extLst>
      <p:ext uri="{BB962C8B-B14F-4D97-AF65-F5344CB8AC3E}">
        <p14:creationId xmlns:p14="http://schemas.microsoft.com/office/powerpoint/2010/main" val="427336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5C2-32E5-FAA5-CA12-5C459C27D3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17627A-D41C-3B00-3A69-E982EA60EA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8BFF3A-290E-540D-28A5-A5DF4ABA1255}"/>
              </a:ext>
            </a:extLst>
          </p:cNvPr>
          <p:cNvSpPr>
            <a:spLocks noGrp="1"/>
          </p:cNvSpPr>
          <p:nvPr>
            <p:ph type="dt" sz="half" idx="10"/>
          </p:nvPr>
        </p:nvSpPr>
        <p:spPr/>
        <p:txBody>
          <a:bodyPr/>
          <a:lstStyle/>
          <a:p>
            <a:fld id="{DB9D72E0-522C-1F43-8BEA-5F9C567A8A65}" type="datetimeFigureOut">
              <a:rPr lang="en-US" smtClean="0"/>
              <a:t>8/16/24</a:t>
            </a:fld>
            <a:endParaRPr lang="en-US"/>
          </a:p>
        </p:txBody>
      </p:sp>
      <p:sp>
        <p:nvSpPr>
          <p:cNvPr id="5" name="Footer Placeholder 4">
            <a:extLst>
              <a:ext uri="{FF2B5EF4-FFF2-40B4-BE49-F238E27FC236}">
                <a16:creationId xmlns:a16="http://schemas.microsoft.com/office/drawing/2014/main" id="{18799C4B-B51A-E072-3DCA-04A72894F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BCC1B-E924-23DD-0DDF-E56B015B3124}"/>
              </a:ext>
            </a:extLst>
          </p:cNvPr>
          <p:cNvSpPr>
            <a:spLocks noGrp="1"/>
          </p:cNvSpPr>
          <p:nvPr>
            <p:ph type="sldNum" sz="quarter" idx="12"/>
          </p:nvPr>
        </p:nvSpPr>
        <p:spPr/>
        <p:txBody>
          <a:bodyPr/>
          <a:lstStyle/>
          <a:p>
            <a:fld id="{379DF801-A3F0-CB45-894E-2D01D357FF20}" type="slidenum">
              <a:rPr lang="en-US" smtClean="0"/>
              <a:t>‹#›</a:t>
            </a:fld>
            <a:endParaRPr lang="en-US"/>
          </a:p>
        </p:txBody>
      </p:sp>
    </p:spTree>
    <p:extLst>
      <p:ext uri="{BB962C8B-B14F-4D97-AF65-F5344CB8AC3E}">
        <p14:creationId xmlns:p14="http://schemas.microsoft.com/office/powerpoint/2010/main" val="320450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54E2-2205-4D35-C312-E6812BE5104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03B1FF3-4B47-78D7-20E8-86EEDF9D0A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DED87D9-B0B8-3D16-FAA0-C725695CFFDB}"/>
              </a:ext>
            </a:extLst>
          </p:cNvPr>
          <p:cNvSpPr>
            <a:spLocks noGrp="1"/>
          </p:cNvSpPr>
          <p:nvPr>
            <p:ph type="dt" sz="half" idx="10"/>
          </p:nvPr>
        </p:nvSpPr>
        <p:spPr/>
        <p:txBody>
          <a:bodyPr/>
          <a:lstStyle/>
          <a:p>
            <a:fld id="{DB9D72E0-522C-1F43-8BEA-5F9C567A8A65}" type="datetimeFigureOut">
              <a:rPr lang="en-US" smtClean="0"/>
              <a:t>8/16/24</a:t>
            </a:fld>
            <a:endParaRPr lang="en-US"/>
          </a:p>
        </p:txBody>
      </p:sp>
      <p:sp>
        <p:nvSpPr>
          <p:cNvPr id="5" name="Footer Placeholder 4">
            <a:extLst>
              <a:ext uri="{FF2B5EF4-FFF2-40B4-BE49-F238E27FC236}">
                <a16:creationId xmlns:a16="http://schemas.microsoft.com/office/drawing/2014/main" id="{1EB4F573-EA6F-E52E-CB06-167654C2F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0C341-8031-15A9-6ABD-BE222CE37575}"/>
              </a:ext>
            </a:extLst>
          </p:cNvPr>
          <p:cNvSpPr>
            <a:spLocks noGrp="1"/>
          </p:cNvSpPr>
          <p:nvPr>
            <p:ph type="sldNum" sz="quarter" idx="12"/>
          </p:nvPr>
        </p:nvSpPr>
        <p:spPr/>
        <p:txBody>
          <a:bodyPr/>
          <a:lstStyle/>
          <a:p>
            <a:fld id="{379DF801-A3F0-CB45-894E-2D01D357FF20}" type="slidenum">
              <a:rPr lang="en-US" smtClean="0"/>
              <a:t>‹#›</a:t>
            </a:fld>
            <a:endParaRPr lang="en-US"/>
          </a:p>
        </p:txBody>
      </p:sp>
    </p:spTree>
    <p:extLst>
      <p:ext uri="{BB962C8B-B14F-4D97-AF65-F5344CB8AC3E}">
        <p14:creationId xmlns:p14="http://schemas.microsoft.com/office/powerpoint/2010/main" val="256460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C2E5-F943-503A-3A7F-41AD871F25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1DFD09-351E-77B0-90BB-3BE582C09FA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4149226-5CED-0B35-7515-903F038615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0EC9D7-98CE-E69E-31A6-A3B6136647A9}"/>
              </a:ext>
            </a:extLst>
          </p:cNvPr>
          <p:cNvSpPr>
            <a:spLocks noGrp="1"/>
          </p:cNvSpPr>
          <p:nvPr>
            <p:ph type="dt" sz="half" idx="10"/>
          </p:nvPr>
        </p:nvSpPr>
        <p:spPr/>
        <p:txBody>
          <a:bodyPr/>
          <a:lstStyle/>
          <a:p>
            <a:fld id="{DB9D72E0-522C-1F43-8BEA-5F9C567A8A65}" type="datetimeFigureOut">
              <a:rPr lang="en-US" smtClean="0"/>
              <a:t>8/16/24</a:t>
            </a:fld>
            <a:endParaRPr lang="en-US"/>
          </a:p>
        </p:txBody>
      </p:sp>
      <p:sp>
        <p:nvSpPr>
          <p:cNvPr id="6" name="Footer Placeholder 5">
            <a:extLst>
              <a:ext uri="{FF2B5EF4-FFF2-40B4-BE49-F238E27FC236}">
                <a16:creationId xmlns:a16="http://schemas.microsoft.com/office/drawing/2014/main" id="{310E776D-D133-87A0-E613-7EAB699B7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1E211-FA87-E871-7C9F-0D1488926D5B}"/>
              </a:ext>
            </a:extLst>
          </p:cNvPr>
          <p:cNvSpPr>
            <a:spLocks noGrp="1"/>
          </p:cNvSpPr>
          <p:nvPr>
            <p:ph type="sldNum" sz="quarter" idx="12"/>
          </p:nvPr>
        </p:nvSpPr>
        <p:spPr/>
        <p:txBody>
          <a:bodyPr/>
          <a:lstStyle/>
          <a:p>
            <a:fld id="{379DF801-A3F0-CB45-894E-2D01D357FF20}" type="slidenum">
              <a:rPr lang="en-US" smtClean="0"/>
              <a:t>‹#›</a:t>
            </a:fld>
            <a:endParaRPr lang="en-US"/>
          </a:p>
        </p:txBody>
      </p:sp>
    </p:spTree>
    <p:extLst>
      <p:ext uri="{BB962C8B-B14F-4D97-AF65-F5344CB8AC3E}">
        <p14:creationId xmlns:p14="http://schemas.microsoft.com/office/powerpoint/2010/main" val="145763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278F-F7FD-FEA0-B244-703A2C9D28B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E46BF31-C9C0-78CD-8130-E1A11B07A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2461B30-5E16-7779-B601-ABA7FF6DE46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B274BED-334B-48A7-3B77-BB31EC36F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85BF507-72F4-2CC2-634D-AA63A96052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035FC91-884F-B760-53B9-B705904CF72A}"/>
              </a:ext>
            </a:extLst>
          </p:cNvPr>
          <p:cNvSpPr>
            <a:spLocks noGrp="1"/>
          </p:cNvSpPr>
          <p:nvPr>
            <p:ph type="dt" sz="half" idx="10"/>
          </p:nvPr>
        </p:nvSpPr>
        <p:spPr/>
        <p:txBody>
          <a:bodyPr/>
          <a:lstStyle/>
          <a:p>
            <a:fld id="{DB9D72E0-522C-1F43-8BEA-5F9C567A8A65}" type="datetimeFigureOut">
              <a:rPr lang="en-US" smtClean="0"/>
              <a:t>8/16/24</a:t>
            </a:fld>
            <a:endParaRPr lang="en-US"/>
          </a:p>
        </p:txBody>
      </p:sp>
      <p:sp>
        <p:nvSpPr>
          <p:cNvPr id="8" name="Footer Placeholder 7">
            <a:extLst>
              <a:ext uri="{FF2B5EF4-FFF2-40B4-BE49-F238E27FC236}">
                <a16:creationId xmlns:a16="http://schemas.microsoft.com/office/drawing/2014/main" id="{1E89118B-7BCE-3BF5-558A-724BE62E81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295365-11CB-C93F-1C1F-86946E603531}"/>
              </a:ext>
            </a:extLst>
          </p:cNvPr>
          <p:cNvSpPr>
            <a:spLocks noGrp="1"/>
          </p:cNvSpPr>
          <p:nvPr>
            <p:ph type="sldNum" sz="quarter" idx="12"/>
          </p:nvPr>
        </p:nvSpPr>
        <p:spPr/>
        <p:txBody>
          <a:bodyPr/>
          <a:lstStyle/>
          <a:p>
            <a:fld id="{379DF801-A3F0-CB45-894E-2D01D357FF20}" type="slidenum">
              <a:rPr lang="en-US" smtClean="0"/>
              <a:t>‹#›</a:t>
            </a:fld>
            <a:endParaRPr lang="en-US"/>
          </a:p>
        </p:txBody>
      </p:sp>
    </p:spTree>
    <p:extLst>
      <p:ext uri="{BB962C8B-B14F-4D97-AF65-F5344CB8AC3E}">
        <p14:creationId xmlns:p14="http://schemas.microsoft.com/office/powerpoint/2010/main" val="187200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93FA-F58C-8FAB-E24D-1FFFCFD4491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69BFBF8-22E2-6B1B-4E7E-E073E5E6F941}"/>
              </a:ext>
            </a:extLst>
          </p:cNvPr>
          <p:cNvSpPr>
            <a:spLocks noGrp="1"/>
          </p:cNvSpPr>
          <p:nvPr>
            <p:ph type="dt" sz="half" idx="10"/>
          </p:nvPr>
        </p:nvSpPr>
        <p:spPr/>
        <p:txBody>
          <a:bodyPr/>
          <a:lstStyle/>
          <a:p>
            <a:fld id="{DB9D72E0-522C-1F43-8BEA-5F9C567A8A65}" type="datetimeFigureOut">
              <a:rPr lang="en-US" smtClean="0"/>
              <a:t>8/16/24</a:t>
            </a:fld>
            <a:endParaRPr lang="en-US"/>
          </a:p>
        </p:txBody>
      </p:sp>
      <p:sp>
        <p:nvSpPr>
          <p:cNvPr id="4" name="Footer Placeholder 3">
            <a:extLst>
              <a:ext uri="{FF2B5EF4-FFF2-40B4-BE49-F238E27FC236}">
                <a16:creationId xmlns:a16="http://schemas.microsoft.com/office/drawing/2014/main" id="{251D1907-606E-64CD-75D2-B7F833CE7F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D0C8DC-F680-CFF1-858B-2F7BC3DA3F3C}"/>
              </a:ext>
            </a:extLst>
          </p:cNvPr>
          <p:cNvSpPr>
            <a:spLocks noGrp="1"/>
          </p:cNvSpPr>
          <p:nvPr>
            <p:ph type="sldNum" sz="quarter" idx="12"/>
          </p:nvPr>
        </p:nvSpPr>
        <p:spPr/>
        <p:txBody>
          <a:bodyPr/>
          <a:lstStyle/>
          <a:p>
            <a:fld id="{379DF801-A3F0-CB45-894E-2D01D357FF20}" type="slidenum">
              <a:rPr lang="en-US" smtClean="0"/>
              <a:t>‹#›</a:t>
            </a:fld>
            <a:endParaRPr lang="en-US"/>
          </a:p>
        </p:txBody>
      </p:sp>
    </p:spTree>
    <p:extLst>
      <p:ext uri="{BB962C8B-B14F-4D97-AF65-F5344CB8AC3E}">
        <p14:creationId xmlns:p14="http://schemas.microsoft.com/office/powerpoint/2010/main" val="397789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D856FE-4ADE-3224-2CDF-CA6B36AFCF61}"/>
              </a:ext>
            </a:extLst>
          </p:cNvPr>
          <p:cNvSpPr>
            <a:spLocks noGrp="1"/>
          </p:cNvSpPr>
          <p:nvPr>
            <p:ph type="dt" sz="half" idx="10"/>
          </p:nvPr>
        </p:nvSpPr>
        <p:spPr/>
        <p:txBody>
          <a:bodyPr/>
          <a:lstStyle/>
          <a:p>
            <a:fld id="{DB9D72E0-522C-1F43-8BEA-5F9C567A8A65}" type="datetimeFigureOut">
              <a:rPr lang="en-US" smtClean="0"/>
              <a:t>8/16/24</a:t>
            </a:fld>
            <a:endParaRPr lang="en-US"/>
          </a:p>
        </p:txBody>
      </p:sp>
      <p:sp>
        <p:nvSpPr>
          <p:cNvPr id="3" name="Footer Placeholder 2">
            <a:extLst>
              <a:ext uri="{FF2B5EF4-FFF2-40B4-BE49-F238E27FC236}">
                <a16:creationId xmlns:a16="http://schemas.microsoft.com/office/drawing/2014/main" id="{B828A83E-0C74-4044-3603-908844AFEA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745823-40F8-E7E7-1172-2E50D0B18110}"/>
              </a:ext>
            </a:extLst>
          </p:cNvPr>
          <p:cNvSpPr>
            <a:spLocks noGrp="1"/>
          </p:cNvSpPr>
          <p:nvPr>
            <p:ph type="sldNum" sz="quarter" idx="12"/>
          </p:nvPr>
        </p:nvSpPr>
        <p:spPr/>
        <p:txBody>
          <a:bodyPr/>
          <a:lstStyle/>
          <a:p>
            <a:fld id="{379DF801-A3F0-CB45-894E-2D01D357FF20}" type="slidenum">
              <a:rPr lang="en-US" smtClean="0"/>
              <a:t>‹#›</a:t>
            </a:fld>
            <a:endParaRPr lang="en-US"/>
          </a:p>
        </p:txBody>
      </p:sp>
    </p:spTree>
    <p:extLst>
      <p:ext uri="{BB962C8B-B14F-4D97-AF65-F5344CB8AC3E}">
        <p14:creationId xmlns:p14="http://schemas.microsoft.com/office/powerpoint/2010/main" val="71234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47FC-DC24-A99F-58EE-31BFE48BF6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23BBB91-7409-B487-E7B4-F2524EEB1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670BF8E-61C5-A2C0-4E1B-F7AF421A0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9CD48B-FC7A-F917-F158-0D0A8D47FD82}"/>
              </a:ext>
            </a:extLst>
          </p:cNvPr>
          <p:cNvSpPr>
            <a:spLocks noGrp="1"/>
          </p:cNvSpPr>
          <p:nvPr>
            <p:ph type="dt" sz="half" idx="10"/>
          </p:nvPr>
        </p:nvSpPr>
        <p:spPr/>
        <p:txBody>
          <a:bodyPr/>
          <a:lstStyle/>
          <a:p>
            <a:fld id="{DB9D72E0-522C-1F43-8BEA-5F9C567A8A65}" type="datetimeFigureOut">
              <a:rPr lang="en-US" smtClean="0"/>
              <a:t>8/16/24</a:t>
            </a:fld>
            <a:endParaRPr lang="en-US"/>
          </a:p>
        </p:txBody>
      </p:sp>
      <p:sp>
        <p:nvSpPr>
          <p:cNvPr id="6" name="Footer Placeholder 5">
            <a:extLst>
              <a:ext uri="{FF2B5EF4-FFF2-40B4-BE49-F238E27FC236}">
                <a16:creationId xmlns:a16="http://schemas.microsoft.com/office/drawing/2014/main" id="{DEEA33D7-E4E3-FE3C-1B4A-4BC4CF144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0E2CF-9567-03AB-7361-1357F87009E5}"/>
              </a:ext>
            </a:extLst>
          </p:cNvPr>
          <p:cNvSpPr>
            <a:spLocks noGrp="1"/>
          </p:cNvSpPr>
          <p:nvPr>
            <p:ph type="sldNum" sz="quarter" idx="12"/>
          </p:nvPr>
        </p:nvSpPr>
        <p:spPr/>
        <p:txBody>
          <a:bodyPr/>
          <a:lstStyle/>
          <a:p>
            <a:fld id="{379DF801-A3F0-CB45-894E-2D01D357FF20}" type="slidenum">
              <a:rPr lang="en-US" smtClean="0"/>
              <a:t>‹#›</a:t>
            </a:fld>
            <a:endParaRPr lang="en-US"/>
          </a:p>
        </p:txBody>
      </p:sp>
    </p:spTree>
    <p:extLst>
      <p:ext uri="{BB962C8B-B14F-4D97-AF65-F5344CB8AC3E}">
        <p14:creationId xmlns:p14="http://schemas.microsoft.com/office/powerpoint/2010/main" val="425105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D3B1-1CB2-0399-142D-06F1FD4740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6EC72E0-D192-4658-E255-141354B17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3D67AC-448C-B78E-40BF-ED2302390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7F0608-1BFE-A458-A581-394CE4A28DD2}"/>
              </a:ext>
            </a:extLst>
          </p:cNvPr>
          <p:cNvSpPr>
            <a:spLocks noGrp="1"/>
          </p:cNvSpPr>
          <p:nvPr>
            <p:ph type="dt" sz="half" idx="10"/>
          </p:nvPr>
        </p:nvSpPr>
        <p:spPr/>
        <p:txBody>
          <a:bodyPr/>
          <a:lstStyle/>
          <a:p>
            <a:fld id="{DB9D72E0-522C-1F43-8BEA-5F9C567A8A65}" type="datetimeFigureOut">
              <a:rPr lang="en-US" smtClean="0"/>
              <a:t>8/16/24</a:t>
            </a:fld>
            <a:endParaRPr lang="en-US"/>
          </a:p>
        </p:txBody>
      </p:sp>
      <p:sp>
        <p:nvSpPr>
          <p:cNvPr id="6" name="Footer Placeholder 5">
            <a:extLst>
              <a:ext uri="{FF2B5EF4-FFF2-40B4-BE49-F238E27FC236}">
                <a16:creationId xmlns:a16="http://schemas.microsoft.com/office/drawing/2014/main" id="{1122A36A-BBA6-D873-1762-9D8A351C1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925E5-4D34-B11C-D095-60CCC31E7AEA}"/>
              </a:ext>
            </a:extLst>
          </p:cNvPr>
          <p:cNvSpPr>
            <a:spLocks noGrp="1"/>
          </p:cNvSpPr>
          <p:nvPr>
            <p:ph type="sldNum" sz="quarter" idx="12"/>
          </p:nvPr>
        </p:nvSpPr>
        <p:spPr/>
        <p:txBody>
          <a:bodyPr/>
          <a:lstStyle/>
          <a:p>
            <a:fld id="{379DF801-A3F0-CB45-894E-2D01D357FF20}" type="slidenum">
              <a:rPr lang="en-US" smtClean="0"/>
              <a:t>‹#›</a:t>
            </a:fld>
            <a:endParaRPr lang="en-US"/>
          </a:p>
        </p:txBody>
      </p:sp>
    </p:spTree>
    <p:extLst>
      <p:ext uri="{BB962C8B-B14F-4D97-AF65-F5344CB8AC3E}">
        <p14:creationId xmlns:p14="http://schemas.microsoft.com/office/powerpoint/2010/main" val="3792719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2AE6C0-6221-A19B-9C2D-B9CA1C2B3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0B0865-9C07-C413-0861-8FF81C675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00F4C6-69B4-37F3-7B4B-647118158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9D72E0-522C-1F43-8BEA-5F9C567A8A65}" type="datetimeFigureOut">
              <a:rPr lang="en-US" smtClean="0"/>
              <a:t>8/16/24</a:t>
            </a:fld>
            <a:endParaRPr lang="en-US"/>
          </a:p>
        </p:txBody>
      </p:sp>
      <p:sp>
        <p:nvSpPr>
          <p:cNvPr id="5" name="Footer Placeholder 4">
            <a:extLst>
              <a:ext uri="{FF2B5EF4-FFF2-40B4-BE49-F238E27FC236}">
                <a16:creationId xmlns:a16="http://schemas.microsoft.com/office/drawing/2014/main" id="{EE7A5692-0760-8365-B749-703A7607C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E57C4A4-E63D-5F19-5027-F532DBA507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9DF801-A3F0-CB45-894E-2D01D357FF20}" type="slidenum">
              <a:rPr lang="en-US" smtClean="0"/>
              <a:t>‹#›</a:t>
            </a:fld>
            <a:endParaRPr lang="en-US"/>
          </a:p>
        </p:txBody>
      </p:sp>
    </p:spTree>
    <p:extLst>
      <p:ext uri="{BB962C8B-B14F-4D97-AF65-F5344CB8AC3E}">
        <p14:creationId xmlns:p14="http://schemas.microsoft.com/office/powerpoint/2010/main" val="1023625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s-data-projects.notion.site/Estimating-regional-collective-and-individual-market-power-4eabf8cc79f341be8a91a9acd8b65da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s-data-projects.notion.site/Estimating-SRMC-for-Battery-and-Hydro-energy-storages-b582b08163764a1688e5b2175028beb0" TargetMode="External"/><Relationship Id="rId2" Type="http://schemas.openxmlformats.org/officeDocument/2006/relationships/hyperlink" Target="https://ws-data-projects.notion.site/Estimating-regional-collective-and-individual-market-power-4eabf8cc79f341be8a91a9acd8b65da7"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3AAE-9D0B-0119-127A-8B403F8091E8}"/>
              </a:ext>
            </a:extLst>
          </p:cNvPr>
          <p:cNvSpPr>
            <a:spLocks noGrp="1"/>
          </p:cNvSpPr>
          <p:nvPr>
            <p:ph type="ctrTitle"/>
          </p:nvPr>
        </p:nvSpPr>
        <p:spPr/>
        <p:txBody>
          <a:bodyPr>
            <a:normAutofit/>
          </a:bodyPr>
          <a:lstStyle/>
          <a:p>
            <a:r>
              <a:rPr lang="en-US" dirty="0"/>
              <a:t>SA deep dive</a:t>
            </a:r>
          </a:p>
        </p:txBody>
      </p:sp>
      <p:sp>
        <p:nvSpPr>
          <p:cNvPr id="3" name="Subtitle 2">
            <a:extLst>
              <a:ext uri="{FF2B5EF4-FFF2-40B4-BE49-F238E27FC236}">
                <a16:creationId xmlns:a16="http://schemas.microsoft.com/office/drawing/2014/main" id="{85C2B270-E2F3-57BE-C319-9B70EF08B721}"/>
              </a:ext>
            </a:extLst>
          </p:cNvPr>
          <p:cNvSpPr>
            <a:spLocks noGrp="1"/>
          </p:cNvSpPr>
          <p:nvPr>
            <p:ph type="subTitle" idx="1"/>
          </p:nvPr>
        </p:nvSpPr>
        <p:spPr/>
        <p:txBody>
          <a:bodyPr/>
          <a:lstStyle/>
          <a:p>
            <a:r>
              <a:rPr lang="en-US" dirty="0"/>
              <a:t>Preliminary findings from a Market Power Perspective</a:t>
            </a:r>
          </a:p>
        </p:txBody>
      </p:sp>
    </p:spTree>
    <p:extLst>
      <p:ext uri="{BB962C8B-B14F-4D97-AF65-F5344CB8AC3E}">
        <p14:creationId xmlns:p14="http://schemas.microsoft.com/office/powerpoint/2010/main" val="423579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6D83-7918-93C1-E28A-D56B15009AB7}"/>
              </a:ext>
            </a:extLst>
          </p:cNvPr>
          <p:cNvSpPr>
            <a:spLocks noGrp="1"/>
          </p:cNvSpPr>
          <p:nvPr>
            <p:ph type="title"/>
          </p:nvPr>
        </p:nvSpPr>
        <p:spPr>
          <a:xfrm>
            <a:off x="838200" y="365126"/>
            <a:ext cx="10515600" cy="512330"/>
          </a:xfrm>
        </p:spPr>
        <p:txBody>
          <a:bodyPr/>
          <a:lstStyle/>
          <a:p>
            <a:r>
              <a:rPr lang="en-US" sz="1800" kern="100" dirty="0">
                <a:effectLst/>
                <a:latin typeface="Aptos" panose="020B0004020202020204" pitchFamily="34" charset="0"/>
                <a:ea typeface="DengXian" panose="02010600030101010101" pitchFamily="2" charset="-122"/>
                <a:cs typeface="Times New Roman" panose="02020603050405020304" pitchFamily="18" charset="0"/>
              </a:rPr>
              <a:t>Regional collective market power - Method</a:t>
            </a:r>
            <a:endParaRPr lang="en-US" dirty="0"/>
          </a:p>
        </p:txBody>
      </p:sp>
      <p:sp>
        <p:nvSpPr>
          <p:cNvPr id="7" name="TextBox 6">
            <a:extLst>
              <a:ext uri="{FF2B5EF4-FFF2-40B4-BE49-F238E27FC236}">
                <a16:creationId xmlns:a16="http://schemas.microsoft.com/office/drawing/2014/main" id="{8E42FE4D-09EF-6786-A68D-28C8B926902C}"/>
              </a:ext>
            </a:extLst>
          </p:cNvPr>
          <p:cNvSpPr txBox="1"/>
          <p:nvPr/>
        </p:nvSpPr>
        <p:spPr>
          <a:xfrm>
            <a:off x="8136890" y="1070351"/>
            <a:ext cx="3690620" cy="1954381"/>
          </a:xfrm>
          <a:prstGeom prst="rect">
            <a:avLst/>
          </a:prstGeom>
          <a:noFill/>
        </p:spPr>
        <p:txBody>
          <a:bodyPr wrap="square" rtlCol="0">
            <a:spAutoFit/>
          </a:bodyPr>
          <a:lstStyle/>
          <a:p>
            <a:pPr marL="171450" indent="-171450">
              <a:buFont typeface="Arial" panose="020B0604020202020204" pitchFamily="34" charset="0"/>
              <a:buChar char="•"/>
            </a:pPr>
            <a:r>
              <a:rPr lang="en-US" sz="1100" dirty="0"/>
              <a:t>P0 stands for the simulated RRP assuming all generators bid at SRMC in the spot energy market. (Batteries and Hydro bid at $0/MWh at their actual dispatch targets)</a:t>
            </a:r>
          </a:p>
          <a:p>
            <a:pPr marL="171450" indent="-171450">
              <a:buFont typeface="Arial" panose="020B0604020202020204" pitchFamily="34" charset="0"/>
              <a:buChar char="•"/>
            </a:pPr>
            <a:r>
              <a:rPr lang="en-US" sz="1100" dirty="0"/>
              <a:t>P1 stands for the simulated RRP assuming all generators bid at their actual bids in the spot energy market.</a:t>
            </a:r>
          </a:p>
          <a:p>
            <a:pPr marL="171450" indent="-171450">
              <a:buFont typeface="Arial" panose="020B0604020202020204" pitchFamily="34" charset="0"/>
              <a:buChar char="•"/>
            </a:pPr>
            <a:r>
              <a:rPr lang="en-US" sz="1100" dirty="0"/>
              <a:t>RRP stands for the actual regional dispatch cost provides by AEMO.</a:t>
            </a:r>
          </a:p>
          <a:p>
            <a:pPr marL="171450" indent="-171450">
              <a:buFont typeface="Arial" panose="020B0604020202020204" pitchFamily="34" charset="0"/>
              <a:buChar char="•"/>
            </a:pPr>
            <a:r>
              <a:rPr lang="en-US" sz="1100" dirty="0"/>
              <a:t>Cost stands for the corresponding regional dispatch cost.</a:t>
            </a:r>
          </a:p>
        </p:txBody>
      </p:sp>
      <p:sp>
        <p:nvSpPr>
          <p:cNvPr id="8" name="TextBox 7">
            <a:extLst>
              <a:ext uri="{FF2B5EF4-FFF2-40B4-BE49-F238E27FC236}">
                <a16:creationId xmlns:a16="http://schemas.microsoft.com/office/drawing/2014/main" id="{1EC98D4C-9332-9D3B-B328-2C52250D013D}"/>
              </a:ext>
            </a:extLst>
          </p:cNvPr>
          <p:cNvSpPr txBox="1"/>
          <p:nvPr/>
        </p:nvSpPr>
        <p:spPr>
          <a:xfrm>
            <a:off x="8136890" y="3274475"/>
            <a:ext cx="3690620" cy="2292935"/>
          </a:xfrm>
          <a:prstGeom prst="rect">
            <a:avLst/>
          </a:prstGeom>
          <a:noFill/>
        </p:spPr>
        <p:txBody>
          <a:bodyPr wrap="square" rtlCol="0">
            <a:spAutoFit/>
          </a:bodyPr>
          <a:lstStyle/>
          <a:p>
            <a:pPr marL="171450" indent="-171450">
              <a:buFont typeface="Arial" panose="020B0604020202020204" pitchFamily="34" charset="0"/>
              <a:buChar char="•"/>
            </a:pPr>
            <a:r>
              <a:rPr lang="en-US" sz="1100" dirty="0"/>
              <a:t>Raw market power = Cost_P1 – Cost_P0, it represents the tentative regional collective market power level, assuming no system constraints and no FCAS co-optimization.</a:t>
            </a:r>
          </a:p>
          <a:p>
            <a:pPr marL="171450" indent="-171450">
              <a:buFont typeface="Arial" panose="020B0604020202020204" pitchFamily="34" charset="0"/>
              <a:buChar char="•"/>
            </a:pPr>
            <a:r>
              <a:rPr lang="en-US" sz="1100" dirty="0"/>
              <a:t>Effective market power = </a:t>
            </a:r>
            <a:r>
              <a:rPr lang="en-US" sz="1100" dirty="0" err="1"/>
              <a:t>Cost_RRP</a:t>
            </a:r>
            <a:r>
              <a:rPr lang="en-US" sz="1100" dirty="0"/>
              <a:t> – Cost_P0, it represents the realized regional collective market power level, considering the existence of system constraints, FCAS co-optimization and post-dispatch price adjustments (such as Administrative price cap).</a:t>
            </a:r>
          </a:p>
          <a:p>
            <a:pPr marL="171450" indent="-171450">
              <a:buFont typeface="Arial" panose="020B0604020202020204" pitchFamily="34" charset="0"/>
              <a:buChar char="•"/>
            </a:pPr>
            <a:r>
              <a:rPr lang="en-US" sz="1100" dirty="0"/>
              <a:t>Please see “Regional collective market power” section in </a:t>
            </a:r>
            <a:r>
              <a:rPr lang="en-AU" sz="1100" dirty="0">
                <a:hlinkClick r:id="rId2"/>
              </a:rPr>
              <a:t>Estimating regional collective and individual market power (notion.site)</a:t>
            </a:r>
            <a:r>
              <a:rPr lang="en-US" sz="1100" dirty="0"/>
              <a:t> for the details regarding regional level estimation.</a:t>
            </a:r>
          </a:p>
        </p:txBody>
      </p:sp>
      <p:pic>
        <p:nvPicPr>
          <p:cNvPr id="4" name="Picture 3" descr="A diagram of a power plant&#10;&#10;Description automatically generated with medium confidence">
            <a:extLst>
              <a:ext uri="{FF2B5EF4-FFF2-40B4-BE49-F238E27FC236}">
                <a16:creationId xmlns:a16="http://schemas.microsoft.com/office/drawing/2014/main" id="{8150AFC6-0A68-2142-D25D-3ABC1F254964}"/>
              </a:ext>
            </a:extLst>
          </p:cNvPr>
          <p:cNvPicPr>
            <a:picLocks noChangeAspect="1"/>
          </p:cNvPicPr>
          <p:nvPr/>
        </p:nvPicPr>
        <p:blipFill>
          <a:blip r:embed="rId3"/>
          <a:stretch>
            <a:fillRect/>
          </a:stretch>
        </p:blipFill>
        <p:spPr>
          <a:xfrm>
            <a:off x="745490" y="1143000"/>
            <a:ext cx="7391400" cy="4572000"/>
          </a:xfrm>
          <a:prstGeom prst="rect">
            <a:avLst/>
          </a:prstGeom>
        </p:spPr>
      </p:pic>
    </p:spTree>
    <p:extLst>
      <p:ext uri="{BB962C8B-B14F-4D97-AF65-F5344CB8AC3E}">
        <p14:creationId xmlns:p14="http://schemas.microsoft.com/office/powerpoint/2010/main" val="399785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E666-F403-5701-6E27-2E675292622C}"/>
              </a:ext>
            </a:extLst>
          </p:cNvPr>
          <p:cNvSpPr>
            <a:spLocks noGrp="1"/>
          </p:cNvSpPr>
          <p:nvPr>
            <p:ph type="title"/>
          </p:nvPr>
        </p:nvSpPr>
        <p:spPr>
          <a:xfrm>
            <a:off x="473363" y="0"/>
            <a:ext cx="7772400" cy="683924"/>
          </a:xfrm>
        </p:spPr>
        <p:txBody>
          <a:bodyPr>
            <a:normAutofit/>
          </a:bodyPr>
          <a:lstStyle/>
          <a:p>
            <a:r>
              <a:rPr lang="en-US" sz="3200" dirty="0"/>
              <a:t>Regional collective market power</a:t>
            </a:r>
          </a:p>
        </p:txBody>
      </p:sp>
      <p:pic>
        <p:nvPicPr>
          <p:cNvPr id="5" name="Picture 4">
            <a:extLst>
              <a:ext uri="{FF2B5EF4-FFF2-40B4-BE49-F238E27FC236}">
                <a16:creationId xmlns:a16="http://schemas.microsoft.com/office/drawing/2014/main" id="{A6C121C5-36AB-7145-3987-0CF3C39BA5BB}"/>
              </a:ext>
            </a:extLst>
          </p:cNvPr>
          <p:cNvPicPr>
            <a:picLocks noChangeAspect="1"/>
          </p:cNvPicPr>
          <p:nvPr/>
        </p:nvPicPr>
        <p:blipFill>
          <a:blip r:embed="rId2"/>
          <a:stretch>
            <a:fillRect/>
          </a:stretch>
        </p:blipFill>
        <p:spPr>
          <a:xfrm>
            <a:off x="2670200" y="718499"/>
            <a:ext cx="6851599" cy="3439502"/>
          </a:xfrm>
          <a:prstGeom prst="rect">
            <a:avLst/>
          </a:prstGeom>
        </p:spPr>
      </p:pic>
      <p:sp>
        <p:nvSpPr>
          <p:cNvPr id="6" name="TextBox 5">
            <a:extLst>
              <a:ext uri="{FF2B5EF4-FFF2-40B4-BE49-F238E27FC236}">
                <a16:creationId xmlns:a16="http://schemas.microsoft.com/office/drawing/2014/main" id="{86A75B43-DC1E-7579-BBFF-C300EDFFB1E3}"/>
              </a:ext>
            </a:extLst>
          </p:cNvPr>
          <p:cNvSpPr txBox="1"/>
          <p:nvPr/>
        </p:nvSpPr>
        <p:spPr>
          <a:xfrm>
            <a:off x="358946" y="4303455"/>
            <a:ext cx="11474106" cy="2554545"/>
          </a:xfrm>
          <a:prstGeom prst="rect">
            <a:avLst/>
          </a:prstGeom>
          <a:noFill/>
        </p:spPr>
        <p:txBody>
          <a:bodyPr wrap="square" rtlCol="0">
            <a:spAutoFit/>
          </a:bodyPr>
          <a:lstStyle/>
          <a:p>
            <a:r>
              <a:rPr lang="en-US" sz="1600" dirty="0"/>
              <a:t>Key messages:</a:t>
            </a:r>
          </a:p>
          <a:p>
            <a:pPr marL="285750" indent="-285750">
              <a:buFont typeface="Arial" panose="020B0604020202020204" pitchFamily="34" charset="0"/>
              <a:buChar char="•"/>
            </a:pPr>
            <a:r>
              <a:rPr lang="en-US" sz="1600" dirty="0"/>
              <a:t>At a high level, from FY2017-2018 to FY2020-2021, generators collectively in SA did not show evidence of tentative market power (blue bars).</a:t>
            </a:r>
          </a:p>
          <a:p>
            <a:pPr marL="285750" indent="-285750">
              <a:buFont typeface="Arial" panose="020B0604020202020204" pitchFamily="34" charset="0"/>
              <a:buChar char="•"/>
            </a:pPr>
            <a:r>
              <a:rPr lang="en-US" sz="1600" dirty="0"/>
              <a:t>At a high level, in FY2021-2022 and FY2022-23, generators collectively in SA did try exercising significant market power (blue bars). However, the effect of system constraints, FCAS Co-optimization and post-dispatch price adjustments have lowered dispatch prices hence mitigated the effect of market power. As a result, the effective market power level (orange bars) are quite low.</a:t>
            </a:r>
          </a:p>
          <a:p>
            <a:pPr marL="285750" indent="-285750">
              <a:buFont typeface="Arial" panose="020B0604020202020204" pitchFamily="34" charset="0"/>
              <a:buChar char="•"/>
            </a:pPr>
            <a:r>
              <a:rPr lang="en-US" sz="1600" dirty="0">
                <a:highlight>
                  <a:srgbClr val="FFFF00"/>
                </a:highlight>
              </a:rPr>
              <a:t>Please note the tentative collective market power (blue bars) for FY2021-2022 and potentially FY2022-2023 may change to some extent if I use market gas prices instead of ISP gas price for estimation. Will do a parallel analysis soon to demonstrate that.</a:t>
            </a:r>
          </a:p>
        </p:txBody>
      </p:sp>
    </p:spTree>
    <p:extLst>
      <p:ext uri="{BB962C8B-B14F-4D97-AF65-F5344CB8AC3E}">
        <p14:creationId xmlns:p14="http://schemas.microsoft.com/office/powerpoint/2010/main" val="39661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E666-F403-5701-6E27-2E675292622C}"/>
              </a:ext>
            </a:extLst>
          </p:cNvPr>
          <p:cNvSpPr>
            <a:spLocks noGrp="1"/>
          </p:cNvSpPr>
          <p:nvPr>
            <p:ph type="title"/>
          </p:nvPr>
        </p:nvSpPr>
        <p:spPr>
          <a:xfrm>
            <a:off x="473363" y="0"/>
            <a:ext cx="7772400" cy="683924"/>
          </a:xfrm>
        </p:spPr>
        <p:txBody>
          <a:bodyPr>
            <a:normAutofit/>
          </a:bodyPr>
          <a:lstStyle/>
          <a:p>
            <a:r>
              <a:rPr lang="en-US" sz="3200" dirty="0"/>
              <a:t>Regional collective market power</a:t>
            </a:r>
          </a:p>
        </p:txBody>
      </p:sp>
      <p:pic>
        <p:nvPicPr>
          <p:cNvPr id="7" name="Picture 6">
            <a:extLst>
              <a:ext uri="{FF2B5EF4-FFF2-40B4-BE49-F238E27FC236}">
                <a16:creationId xmlns:a16="http://schemas.microsoft.com/office/drawing/2014/main" id="{CC0B697C-2407-6591-1290-1A769D6134ED}"/>
              </a:ext>
            </a:extLst>
          </p:cNvPr>
          <p:cNvPicPr>
            <a:picLocks noChangeAspect="1"/>
          </p:cNvPicPr>
          <p:nvPr/>
        </p:nvPicPr>
        <p:blipFill>
          <a:blip r:embed="rId2"/>
          <a:stretch>
            <a:fillRect/>
          </a:stretch>
        </p:blipFill>
        <p:spPr>
          <a:xfrm>
            <a:off x="-8713" y="802443"/>
            <a:ext cx="5389200" cy="1799992"/>
          </a:xfrm>
          <a:prstGeom prst="rect">
            <a:avLst/>
          </a:prstGeom>
        </p:spPr>
      </p:pic>
      <p:pic>
        <p:nvPicPr>
          <p:cNvPr id="8" name="Picture 7">
            <a:extLst>
              <a:ext uri="{FF2B5EF4-FFF2-40B4-BE49-F238E27FC236}">
                <a16:creationId xmlns:a16="http://schemas.microsoft.com/office/drawing/2014/main" id="{EDB5CD3E-E337-FD7A-4FBD-7124EAABD521}"/>
              </a:ext>
            </a:extLst>
          </p:cNvPr>
          <p:cNvPicPr>
            <a:picLocks noChangeAspect="1"/>
          </p:cNvPicPr>
          <p:nvPr/>
        </p:nvPicPr>
        <p:blipFill>
          <a:blip r:embed="rId3"/>
          <a:stretch>
            <a:fillRect/>
          </a:stretch>
        </p:blipFill>
        <p:spPr>
          <a:xfrm>
            <a:off x="-8736" y="2930217"/>
            <a:ext cx="5389223" cy="1800000"/>
          </a:xfrm>
          <a:prstGeom prst="rect">
            <a:avLst/>
          </a:prstGeom>
        </p:spPr>
      </p:pic>
      <p:pic>
        <p:nvPicPr>
          <p:cNvPr id="9" name="Picture 8">
            <a:extLst>
              <a:ext uri="{FF2B5EF4-FFF2-40B4-BE49-F238E27FC236}">
                <a16:creationId xmlns:a16="http://schemas.microsoft.com/office/drawing/2014/main" id="{B2AB9246-11CF-03FB-39F2-F7FF4B2A23E9}"/>
              </a:ext>
            </a:extLst>
          </p:cNvPr>
          <p:cNvPicPr>
            <a:picLocks noChangeAspect="1"/>
          </p:cNvPicPr>
          <p:nvPr/>
        </p:nvPicPr>
        <p:blipFill>
          <a:blip r:embed="rId4"/>
          <a:stretch>
            <a:fillRect/>
          </a:stretch>
        </p:blipFill>
        <p:spPr>
          <a:xfrm>
            <a:off x="-8736" y="5058000"/>
            <a:ext cx="5389223" cy="1800000"/>
          </a:xfrm>
          <a:prstGeom prst="rect">
            <a:avLst/>
          </a:prstGeom>
        </p:spPr>
      </p:pic>
      <p:sp>
        <p:nvSpPr>
          <p:cNvPr id="14" name="TextBox 13">
            <a:extLst>
              <a:ext uri="{FF2B5EF4-FFF2-40B4-BE49-F238E27FC236}">
                <a16:creationId xmlns:a16="http://schemas.microsoft.com/office/drawing/2014/main" id="{EB6B973E-7DEF-285B-39D1-8562ADBCBEEE}"/>
              </a:ext>
            </a:extLst>
          </p:cNvPr>
          <p:cNvSpPr txBox="1"/>
          <p:nvPr/>
        </p:nvSpPr>
        <p:spPr>
          <a:xfrm>
            <a:off x="5682521" y="1571383"/>
            <a:ext cx="6090206" cy="2062103"/>
          </a:xfrm>
          <a:prstGeom prst="rect">
            <a:avLst/>
          </a:prstGeom>
          <a:noFill/>
        </p:spPr>
        <p:txBody>
          <a:bodyPr wrap="square" rtlCol="0">
            <a:spAutoFit/>
          </a:bodyPr>
          <a:lstStyle/>
          <a:p>
            <a:r>
              <a:rPr lang="en-US" sz="1600" dirty="0"/>
              <a:t>Key messages:</a:t>
            </a:r>
          </a:p>
          <a:p>
            <a:pPr marL="285750" indent="-285750">
              <a:buFont typeface="Arial" panose="020B0604020202020204" pitchFamily="34" charset="0"/>
              <a:buChar char="•"/>
            </a:pPr>
            <a:r>
              <a:rPr lang="en-US" sz="1600" dirty="0"/>
              <a:t>At a high level, from FY2017-2018 to FY2020-2021, generators collectively in SA did not show evidence of tentative market power (blue bars).</a:t>
            </a:r>
          </a:p>
          <a:p>
            <a:pPr marL="285750" indent="-285750">
              <a:buFont typeface="Arial" panose="020B0604020202020204" pitchFamily="34" charset="0"/>
              <a:buChar char="•"/>
            </a:pPr>
            <a:r>
              <a:rPr lang="en-US" sz="1600" dirty="0"/>
              <a:t>However, from late afternoon to evening peak, probably mainly due to system constraints that affected the order of dispatch in the bidding stack, the metric shows evidence of effective market power (orange bars).</a:t>
            </a:r>
          </a:p>
        </p:txBody>
      </p:sp>
      <p:sp>
        <p:nvSpPr>
          <p:cNvPr id="15" name="TextBox 14">
            <a:extLst>
              <a:ext uri="{FF2B5EF4-FFF2-40B4-BE49-F238E27FC236}">
                <a16:creationId xmlns:a16="http://schemas.microsoft.com/office/drawing/2014/main" id="{BF08E960-A9E8-E287-3E3C-ADD4E21A65C4}"/>
              </a:ext>
            </a:extLst>
          </p:cNvPr>
          <p:cNvSpPr txBox="1"/>
          <p:nvPr/>
        </p:nvSpPr>
        <p:spPr>
          <a:xfrm>
            <a:off x="293298" y="827040"/>
            <a:ext cx="1544012" cy="369332"/>
          </a:xfrm>
          <a:prstGeom prst="rect">
            <a:avLst/>
          </a:prstGeom>
          <a:noFill/>
        </p:spPr>
        <p:txBody>
          <a:bodyPr wrap="none" rtlCol="0">
            <a:spAutoFit/>
          </a:bodyPr>
          <a:lstStyle/>
          <a:p>
            <a:r>
              <a:rPr lang="en-US" dirty="0"/>
              <a:t>FY 2017-2018</a:t>
            </a:r>
          </a:p>
        </p:txBody>
      </p:sp>
      <p:sp>
        <p:nvSpPr>
          <p:cNvPr id="16" name="TextBox 15">
            <a:extLst>
              <a:ext uri="{FF2B5EF4-FFF2-40B4-BE49-F238E27FC236}">
                <a16:creationId xmlns:a16="http://schemas.microsoft.com/office/drawing/2014/main" id="{8FC8FA92-6AEC-9FD9-1906-5509137B5D05}"/>
              </a:ext>
            </a:extLst>
          </p:cNvPr>
          <p:cNvSpPr txBox="1"/>
          <p:nvPr/>
        </p:nvSpPr>
        <p:spPr>
          <a:xfrm>
            <a:off x="293298" y="2936134"/>
            <a:ext cx="1544012" cy="369332"/>
          </a:xfrm>
          <a:prstGeom prst="rect">
            <a:avLst/>
          </a:prstGeom>
          <a:noFill/>
        </p:spPr>
        <p:txBody>
          <a:bodyPr wrap="none" rtlCol="0">
            <a:spAutoFit/>
          </a:bodyPr>
          <a:lstStyle/>
          <a:p>
            <a:r>
              <a:rPr lang="en-US" dirty="0"/>
              <a:t>FY 2018-2019</a:t>
            </a:r>
          </a:p>
        </p:txBody>
      </p:sp>
      <p:sp>
        <p:nvSpPr>
          <p:cNvPr id="17" name="TextBox 16">
            <a:extLst>
              <a:ext uri="{FF2B5EF4-FFF2-40B4-BE49-F238E27FC236}">
                <a16:creationId xmlns:a16="http://schemas.microsoft.com/office/drawing/2014/main" id="{7F114CCC-D028-9128-DE33-1B3FA80C08E0}"/>
              </a:ext>
            </a:extLst>
          </p:cNvPr>
          <p:cNvSpPr txBox="1"/>
          <p:nvPr/>
        </p:nvSpPr>
        <p:spPr>
          <a:xfrm>
            <a:off x="293298" y="5073260"/>
            <a:ext cx="1544012" cy="369332"/>
          </a:xfrm>
          <a:prstGeom prst="rect">
            <a:avLst/>
          </a:prstGeom>
          <a:noFill/>
        </p:spPr>
        <p:txBody>
          <a:bodyPr wrap="none" rtlCol="0">
            <a:spAutoFit/>
          </a:bodyPr>
          <a:lstStyle/>
          <a:p>
            <a:r>
              <a:rPr lang="en-US" dirty="0"/>
              <a:t>FY 2019-2020</a:t>
            </a:r>
          </a:p>
        </p:txBody>
      </p:sp>
    </p:spTree>
    <p:extLst>
      <p:ext uri="{BB962C8B-B14F-4D97-AF65-F5344CB8AC3E}">
        <p14:creationId xmlns:p14="http://schemas.microsoft.com/office/powerpoint/2010/main" val="231788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E666-F403-5701-6E27-2E675292622C}"/>
              </a:ext>
            </a:extLst>
          </p:cNvPr>
          <p:cNvSpPr>
            <a:spLocks noGrp="1"/>
          </p:cNvSpPr>
          <p:nvPr>
            <p:ph type="title"/>
          </p:nvPr>
        </p:nvSpPr>
        <p:spPr>
          <a:xfrm>
            <a:off x="473363" y="0"/>
            <a:ext cx="7772400" cy="683924"/>
          </a:xfrm>
        </p:spPr>
        <p:txBody>
          <a:bodyPr>
            <a:normAutofit/>
          </a:bodyPr>
          <a:lstStyle/>
          <a:p>
            <a:r>
              <a:rPr lang="en-US" sz="3200" dirty="0"/>
              <a:t>Regional collective market power</a:t>
            </a:r>
          </a:p>
        </p:txBody>
      </p:sp>
      <p:sp>
        <p:nvSpPr>
          <p:cNvPr id="14" name="TextBox 13">
            <a:extLst>
              <a:ext uri="{FF2B5EF4-FFF2-40B4-BE49-F238E27FC236}">
                <a16:creationId xmlns:a16="http://schemas.microsoft.com/office/drawing/2014/main" id="{EB6B973E-7DEF-285B-39D1-8562ADBCBEEE}"/>
              </a:ext>
            </a:extLst>
          </p:cNvPr>
          <p:cNvSpPr txBox="1"/>
          <p:nvPr/>
        </p:nvSpPr>
        <p:spPr>
          <a:xfrm>
            <a:off x="5682521" y="1571383"/>
            <a:ext cx="6090206" cy="3293209"/>
          </a:xfrm>
          <a:prstGeom prst="rect">
            <a:avLst/>
          </a:prstGeom>
          <a:noFill/>
        </p:spPr>
        <p:txBody>
          <a:bodyPr wrap="square" rtlCol="0">
            <a:spAutoFit/>
          </a:bodyPr>
          <a:lstStyle/>
          <a:p>
            <a:r>
              <a:rPr lang="en-US" sz="1600" dirty="0"/>
              <a:t>Key messages:</a:t>
            </a:r>
          </a:p>
          <a:p>
            <a:pPr marL="285750" indent="-285750">
              <a:buFont typeface="Arial" panose="020B0604020202020204" pitchFamily="34" charset="0"/>
              <a:buChar char="•"/>
            </a:pPr>
            <a:r>
              <a:rPr lang="en-US" sz="1600" dirty="0"/>
              <a:t>At a high level, in FY2020-2021, generators collectively in SA did show evidence of tentative market power around the midday (blue bars). However, probably mainly due to some system constraints (e.g., direct on), the metric indicates that the tentative market power did not get realized (orange bars).</a:t>
            </a:r>
          </a:p>
          <a:p>
            <a:pPr marL="285750" indent="-285750">
              <a:buFont typeface="Arial" panose="020B0604020202020204" pitchFamily="34" charset="0"/>
              <a:buChar char="•"/>
            </a:pPr>
            <a:r>
              <a:rPr lang="en-US" sz="1600" dirty="0"/>
              <a:t>In FY2021-2022 and FY2022-2023, generators collectively in SA did show evidence of tentative market power in most time of the day (blue bars). However, probably mainly due to some system constraints (e.g., direct on), the metric indicates that most tentative market power did not get realized, except during morning and evening peak hours (orange bars).</a:t>
            </a:r>
          </a:p>
          <a:p>
            <a:pPr marL="285750" indent="-285750">
              <a:buFont typeface="Arial" panose="020B0604020202020204" pitchFamily="34" charset="0"/>
              <a:buChar char="•"/>
            </a:pPr>
            <a:endParaRPr lang="en-US" sz="1600" dirty="0"/>
          </a:p>
        </p:txBody>
      </p:sp>
      <p:pic>
        <p:nvPicPr>
          <p:cNvPr id="4" name="Picture 3">
            <a:extLst>
              <a:ext uri="{FF2B5EF4-FFF2-40B4-BE49-F238E27FC236}">
                <a16:creationId xmlns:a16="http://schemas.microsoft.com/office/drawing/2014/main" id="{6D362F2D-0BA4-75B6-13B3-DC32F21C7974}"/>
              </a:ext>
            </a:extLst>
          </p:cNvPr>
          <p:cNvPicPr>
            <a:picLocks noChangeAspect="1"/>
          </p:cNvPicPr>
          <p:nvPr/>
        </p:nvPicPr>
        <p:blipFill>
          <a:blip r:embed="rId2"/>
          <a:stretch>
            <a:fillRect/>
          </a:stretch>
        </p:blipFill>
        <p:spPr>
          <a:xfrm>
            <a:off x="-8736" y="802434"/>
            <a:ext cx="5389222" cy="1800000"/>
          </a:xfrm>
          <a:prstGeom prst="rect">
            <a:avLst/>
          </a:prstGeom>
        </p:spPr>
      </p:pic>
      <p:pic>
        <p:nvPicPr>
          <p:cNvPr id="5" name="Picture 4">
            <a:extLst>
              <a:ext uri="{FF2B5EF4-FFF2-40B4-BE49-F238E27FC236}">
                <a16:creationId xmlns:a16="http://schemas.microsoft.com/office/drawing/2014/main" id="{7F721637-CBFE-D502-02A6-99A0CA2DCAB3}"/>
              </a:ext>
            </a:extLst>
          </p:cNvPr>
          <p:cNvPicPr>
            <a:picLocks noChangeAspect="1"/>
          </p:cNvPicPr>
          <p:nvPr/>
        </p:nvPicPr>
        <p:blipFill>
          <a:blip r:embed="rId3"/>
          <a:stretch>
            <a:fillRect/>
          </a:stretch>
        </p:blipFill>
        <p:spPr>
          <a:xfrm>
            <a:off x="-8737" y="2930217"/>
            <a:ext cx="5389223" cy="1800000"/>
          </a:xfrm>
          <a:prstGeom prst="rect">
            <a:avLst/>
          </a:prstGeom>
        </p:spPr>
      </p:pic>
      <p:pic>
        <p:nvPicPr>
          <p:cNvPr id="6" name="Picture 5">
            <a:extLst>
              <a:ext uri="{FF2B5EF4-FFF2-40B4-BE49-F238E27FC236}">
                <a16:creationId xmlns:a16="http://schemas.microsoft.com/office/drawing/2014/main" id="{43BD0562-F230-ACF2-8A7A-F882BA52A84C}"/>
              </a:ext>
            </a:extLst>
          </p:cNvPr>
          <p:cNvPicPr>
            <a:picLocks noChangeAspect="1"/>
          </p:cNvPicPr>
          <p:nvPr/>
        </p:nvPicPr>
        <p:blipFill>
          <a:blip r:embed="rId4"/>
          <a:stretch>
            <a:fillRect/>
          </a:stretch>
        </p:blipFill>
        <p:spPr>
          <a:xfrm>
            <a:off x="-8737" y="5058000"/>
            <a:ext cx="5389223" cy="1800000"/>
          </a:xfrm>
          <a:prstGeom prst="rect">
            <a:avLst/>
          </a:prstGeom>
        </p:spPr>
      </p:pic>
      <p:sp>
        <p:nvSpPr>
          <p:cNvPr id="10" name="TextBox 9">
            <a:extLst>
              <a:ext uri="{FF2B5EF4-FFF2-40B4-BE49-F238E27FC236}">
                <a16:creationId xmlns:a16="http://schemas.microsoft.com/office/drawing/2014/main" id="{4E6D3091-20D6-3A5C-F4E3-1AEA47E2BAE9}"/>
              </a:ext>
            </a:extLst>
          </p:cNvPr>
          <p:cNvSpPr txBox="1"/>
          <p:nvPr/>
        </p:nvSpPr>
        <p:spPr>
          <a:xfrm>
            <a:off x="293298" y="827040"/>
            <a:ext cx="1544012" cy="369332"/>
          </a:xfrm>
          <a:prstGeom prst="rect">
            <a:avLst/>
          </a:prstGeom>
          <a:noFill/>
        </p:spPr>
        <p:txBody>
          <a:bodyPr wrap="none" rtlCol="0">
            <a:spAutoFit/>
          </a:bodyPr>
          <a:lstStyle/>
          <a:p>
            <a:r>
              <a:rPr lang="en-US" dirty="0"/>
              <a:t>FY 2020-2021</a:t>
            </a:r>
          </a:p>
        </p:txBody>
      </p:sp>
      <p:sp>
        <p:nvSpPr>
          <p:cNvPr id="11" name="TextBox 10">
            <a:extLst>
              <a:ext uri="{FF2B5EF4-FFF2-40B4-BE49-F238E27FC236}">
                <a16:creationId xmlns:a16="http://schemas.microsoft.com/office/drawing/2014/main" id="{D8968B0B-310A-8E01-6817-162438E0FBED}"/>
              </a:ext>
            </a:extLst>
          </p:cNvPr>
          <p:cNvSpPr txBox="1"/>
          <p:nvPr/>
        </p:nvSpPr>
        <p:spPr>
          <a:xfrm>
            <a:off x="293298" y="2948436"/>
            <a:ext cx="1544012" cy="369332"/>
          </a:xfrm>
          <a:prstGeom prst="rect">
            <a:avLst/>
          </a:prstGeom>
          <a:noFill/>
        </p:spPr>
        <p:txBody>
          <a:bodyPr wrap="none" rtlCol="0">
            <a:spAutoFit/>
          </a:bodyPr>
          <a:lstStyle/>
          <a:p>
            <a:r>
              <a:rPr lang="en-US" dirty="0"/>
              <a:t>FY 2021-2022</a:t>
            </a:r>
          </a:p>
        </p:txBody>
      </p:sp>
      <p:sp>
        <p:nvSpPr>
          <p:cNvPr id="12" name="TextBox 11">
            <a:extLst>
              <a:ext uri="{FF2B5EF4-FFF2-40B4-BE49-F238E27FC236}">
                <a16:creationId xmlns:a16="http://schemas.microsoft.com/office/drawing/2014/main" id="{96815FF0-EDA9-604C-F5BA-6D2122E3A8A9}"/>
              </a:ext>
            </a:extLst>
          </p:cNvPr>
          <p:cNvSpPr txBox="1"/>
          <p:nvPr/>
        </p:nvSpPr>
        <p:spPr>
          <a:xfrm>
            <a:off x="293298" y="5058000"/>
            <a:ext cx="1544012" cy="369332"/>
          </a:xfrm>
          <a:prstGeom prst="rect">
            <a:avLst/>
          </a:prstGeom>
          <a:noFill/>
        </p:spPr>
        <p:txBody>
          <a:bodyPr wrap="none" rtlCol="0">
            <a:spAutoFit/>
          </a:bodyPr>
          <a:lstStyle/>
          <a:p>
            <a:r>
              <a:rPr lang="en-US" dirty="0"/>
              <a:t>FY 2022-2023</a:t>
            </a:r>
          </a:p>
        </p:txBody>
      </p:sp>
    </p:spTree>
    <p:extLst>
      <p:ext uri="{BB962C8B-B14F-4D97-AF65-F5344CB8AC3E}">
        <p14:creationId xmlns:p14="http://schemas.microsoft.com/office/powerpoint/2010/main" val="873065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6D83-7918-93C1-E28A-D56B15009AB7}"/>
              </a:ext>
            </a:extLst>
          </p:cNvPr>
          <p:cNvSpPr>
            <a:spLocks noGrp="1"/>
          </p:cNvSpPr>
          <p:nvPr>
            <p:ph type="title"/>
          </p:nvPr>
        </p:nvSpPr>
        <p:spPr>
          <a:xfrm>
            <a:off x="838200" y="365126"/>
            <a:ext cx="10515600" cy="512330"/>
          </a:xfrm>
        </p:spPr>
        <p:txBody>
          <a:bodyPr/>
          <a:lstStyle/>
          <a:p>
            <a:r>
              <a:rPr lang="en-US" sz="1800" kern="100" dirty="0">
                <a:effectLst/>
                <a:latin typeface="Aptos" panose="020B0004020202020204" pitchFamily="34" charset="0"/>
                <a:ea typeface="DengXian" panose="02010600030101010101" pitchFamily="2" charset="-122"/>
                <a:cs typeface="Times New Roman" panose="02020603050405020304" pitchFamily="18" charset="0"/>
              </a:rPr>
              <a:t>Regional individual market power - Method</a:t>
            </a:r>
            <a:endParaRPr lang="en-US" dirty="0"/>
          </a:p>
        </p:txBody>
      </p:sp>
      <p:sp>
        <p:nvSpPr>
          <p:cNvPr id="7" name="TextBox 6">
            <a:extLst>
              <a:ext uri="{FF2B5EF4-FFF2-40B4-BE49-F238E27FC236}">
                <a16:creationId xmlns:a16="http://schemas.microsoft.com/office/drawing/2014/main" id="{8E42FE4D-09EF-6786-A68D-28C8B926902C}"/>
              </a:ext>
            </a:extLst>
          </p:cNvPr>
          <p:cNvSpPr txBox="1"/>
          <p:nvPr/>
        </p:nvSpPr>
        <p:spPr>
          <a:xfrm>
            <a:off x="8136890" y="2051447"/>
            <a:ext cx="3690620"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P1_alt stands represents the alternative simulated dispatch price that in the P1 scenario:</a:t>
            </a:r>
          </a:p>
          <a:p>
            <a:pPr marL="628650" lvl="1" indent="-171450">
              <a:buFont typeface="Arial" panose="020B0604020202020204" pitchFamily="34" charset="0"/>
              <a:buChar char="•"/>
            </a:pPr>
            <a:r>
              <a:rPr lang="en-US" sz="1100" dirty="0"/>
              <a:t>all other generators bid at actual bids, </a:t>
            </a:r>
          </a:p>
          <a:p>
            <a:pPr marL="628650" lvl="1" indent="-171450">
              <a:buFont typeface="Arial" panose="020B0604020202020204" pitchFamily="34" charset="0"/>
              <a:buChar char="•"/>
            </a:pPr>
            <a:r>
              <a:rPr lang="en-US" sz="1100" dirty="0"/>
              <a:t>while the generator of interest bids at SRMC</a:t>
            </a:r>
          </a:p>
        </p:txBody>
      </p:sp>
      <p:sp>
        <p:nvSpPr>
          <p:cNvPr id="8" name="TextBox 7">
            <a:extLst>
              <a:ext uri="{FF2B5EF4-FFF2-40B4-BE49-F238E27FC236}">
                <a16:creationId xmlns:a16="http://schemas.microsoft.com/office/drawing/2014/main" id="{1EC98D4C-9332-9D3B-B328-2C52250D013D}"/>
              </a:ext>
            </a:extLst>
          </p:cNvPr>
          <p:cNvSpPr txBox="1"/>
          <p:nvPr/>
        </p:nvSpPr>
        <p:spPr>
          <a:xfrm>
            <a:off x="8136890" y="2820888"/>
            <a:ext cx="3690620" cy="2970044"/>
          </a:xfrm>
          <a:prstGeom prst="rect">
            <a:avLst/>
          </a:prstGeom>
          <a:noFill/>
        </p:spPr>
        <p:txBody>
          <a:bodyPr wrap="square" rtlCol="0">
            <a:spAutoFit/>
          </a:bodyPr>
          <a:lstStyle/>
          <a:p>
            <a:pPr marL="171450" indent="-171450">
              <a:buFont typeface="Arial" panose="020B0604020202020204" pitchFamily="34" charset="0"/>
              <a:buChar char="•"/>
            </a:pPr>
            <a:r>
              <a:rPr lang="en-US" sz="1100" dirty="0"/>
              <a:t>Then, the C1 – C1_alt represents the </a:t>
            </a:r>
            <a:r>
              <a:rPr lang="en-US" sz="1100" b="1" dirty="0"/>
              <a:t>potential impact on the regional dispatch cost</a:t>
            </a:r>
            <a:r>
              <a:rPr lang="en-US" sz="1100" dirty="0"/>
              <a:t>, because the generator of interest using its actual energy bid instead of SRMC bid. </a:t>
            </a:r>
          </a:p>
          <a:p>
            <a:pPr marL="171450" indent="-171450">
              <a:buFont typeface="Arial" panose="020B0604020202020204" pitchFamily="34" charset="0"/>
              <a:buChar char="•"/>
            </a:pPr>
            <a:r>
              <a:rPr lang="en-US" sz="1100" dirty="0">
                <a:highlight>
                  <a:srgbClr val="FFFF00"/>
                </a:highlight>
              </a:rPr>
              <a:t>This metric is used as a proxy for the potential market power exercised by the generator of interest. However, this potential market may not be realized because of system constraints, FCAS co-optimization and post-dispatch price adjustments.</a:t>
            </a:r>
          </a:p>
          <a:p>
            <a:pPr marL="171450" indent="-171450">
              <a:buFont typeface="Arial" panose="020B0604020202020204" pitchFamily="34" charset="0"/>
              <a:buChar char="•"/>
            </a:pPr>
            <a:r>
              <a:rPr lang="en-US" sz="1100" dirty="0"/>
              <a:t>Please see “Individual raw market power” section in </a:t>
            </a:r>
            <a:r>
              <a:rPr lang="en-AU" sz="1100" dirty="0">
                <a:hlinkClick r:id="rId2"/>
              </a:rPr>
              <a:t>Estimating regional collective and individual market power (notion.site)</a:t>
            </a:r>
            <a:r>
              <a:rPr lang="en-US" sz="1100" dirty="0"/>
              <a:t> for the details regarding individual level estimation.</a:t>
            </a:r>
          </a:p>
          <a:p>
            <a:pPr marL="171450" indent="-171450">
              <a:buFont typeface="Arial" panose="020B0604020202020204" pitchFamily="34" charset="0"/>
              <a:buChar char="•"/>
            </a:pPr>
            <a:r>
              <a:rPr lang="en-US" sz="1100" dirty="0"/>
              <a:t>Also, please see </a:t>
            </a:r>
            <a:r>
              <a:rPr lang="en-AU" sz="1100" dirty="0">
                <a:hlinkClick r:id="rId3"/>
              </a:rPr>
              <a:t>Estimating SRMC for Battery and Hydro energy storages (notion.site)</a:t>
            </a:r>
            <a:r>
              <a:rPr lang="en-AU" sz="1100" dirty="0"/>
              <a:t> for the details regarding SRMC estimation for battery and hydro energy storages.</a:t>
            </a:r>
            <a:endParaRPr lang="en-US" sz="1100" dirty="0"/>
          </a:p>
        </p:txBody>
      </p:sp>
      <p:pic>
        <p:nvPicPr>
          <p:cNvPr id="5" name="Picture 4" descr="A diagram of energy efficiency&#10;&#10;Description automatically generated">
            <a:extLst>
              <a:ext uri="{FF2B5EF4-FFF2-40B4-BE49-F238E27FC236}">
                <a16:creationId xmlns:a16="http://schemas.microsoft.com/office/drawing/2014/main" id="{F9340A44-B365-66CC-4B9F-05F343AA505D}"/>
              </a:ext>
            </a:extLst>
          </p:cNvPr>
          <p:cNvPicPr>
            <a:picLocks noChangeAspect="1"/>
          </p:cNvPicPr>
          <p:nvPr/>
        </p:nvPicPr>
        <p:blipFill>
          <a:blip r:embed="rId4"/>
          <a:stretch>
            <a:fillRect/>
          </a:stretch>
        </p:blipFill>
        <p:spPr>
          <a:xfrm>
            <a:off x="364490" y="1236345"/>
            <a:ext cx="7772400" cy="4392565"/>
          </a:xfrm>
          <a:prstGeom prst="rect">
            <a:avLst/>
          </a:prstGeom>
        </p:spPr>
      </p:pic>
    </p:spTree>
    <p:extLst>
      <p:ext uri="{BB962C8B-B14F-4D97-AF65-F5344CB8AC3E}">
        <p14:creationId xmlns:p14="http://schemas.microsoft.com/office/powerpoint/2010/main" val="319805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E666-F403-5701-6E27-2E675292622C}"/>
              </a:ext>
            </a:extLst>
          </p:cNvPr>
          <p:cNvSpPr>
            <a:spLocks noGrp="1"/>
          </p:cNvSpPr>
          <p:nvPr>
            <p:ph type="title"/>
          </p:nvPr>
        </p:nvSpPr>
        <p:spPr>
          <a:xfrm>
            <a:off x="473363" y="0"/>
            <a:ext cx="7772400" cy="683924"/>
          </a:xfrm>
        </p:spPr>
        <p:txBody>
          <a:bodyPr>
            <a:normAutofit/>
          </a:bodyPr>
          <a:lstStyle/>
          <a:p>
            <a:r>
              <a:rPr lang="en-US" sz="3200" dirty="0"/>
              <a:t>Regional individual potential market power</a:t>
            </a:r>
          </a:p>
        </p:txBody>
      </p:sp>
      <p:pic>
        <p:nvPicPr>
          <p:cNvPr id="3" name="Picture 2">
            <a:extLst>
              <a:ext uri="{FF2B5EF4-FFF2-40B4-BE49-F238E27FC236}">
                <a16:creationId xmlns:a16="http://schemas.microsoft.com/office/drawing/2014/main" id="{EB38A73B-DFF2-313E-2A37-4D5F3EF76B7D}"/>
              </a:ext>
            </a:extLst>
          </p:cNvPr>
          <p:cNvPicPr>
            <a:picLocks noChangeAspect="1"/>
          </p:cNvPicPr>
          <p:nvPr/>
        </p:nvPicPr>
        <p:blipFill>
          <a:blip r:embed="rId2"/>
          <a:stretch>
            <a:fillRect/>
          </a:stretch>
        </p:blipFill>
        <p:spPr>
          <a:xfrm>
            <a:off x="473363" y="683924"/>
            <a:ext cx="7202055" cy="3601028"/>
          </a:xfrm>
          <a:prstGeom prst="rect">
            <a:avLst/>
          </a:prstGeom>
        </p:spPr>
      </p:pic>
      <p:sp>
        <p:nvSpPr>
          <p:cNvPr id="4" name="TextBox 3">
            <a:extLst>
              <a:ext uri="{FF2B5EF4-FFF2-40B4-BE49-F238E27FC236}">
                <a16:creationId xmlns:a16="http://schemas.microsoft.com/office/drawing/2014/main" id="{116A1BF4-A8E0-84FC-E5B0-044F55465DBD}"/>
              </a:ext>
            </a:extLst>
          </p:cNvPr>
          <p:cNvSpPr txBox="1"/>
          <p:nvPr/>
        </p:nvSpPr>
        <p:spPr>
          <a:xfrm>
            <a:off x="7675418" y="839355"/>
            <a:ext cx="4097309" cy="5755422"/>
          </a:xfrm>
          <a:prstGeom prst="rect">
            <a:avLst/>
          </a:prstGeom>
          <a:noFill/>
        </p:spPr>
        <p:txBody>
          <a:bodyPr wrap="square" rtlCol="0">
            <a:spAutoFit/>
          </a:bodyPr>
          <a:lstStyle/>
          <a:p>
            <a:r>
              <a:rPr lang="en-US" sz="1600" dirty="0"/>
              <a:t>Key messages:</a:t>
            </a:r>
          </a:p>
          <a:p>
            <a:pPr marL="285750" indent="-285750">
              <a:buFont typeface="Arial" panose="020B0604020202020204" pitchFamily="34" charset="0"/>
              <a:buChar char="•"/>
            </a:pPr>
            <a:r>
              <a:rPr lang="en-US" sz="1600" dirty="0"/>
              <a:t>At a high level, gas generators show little or no evidence trying exercising market power from FY2017-2018 to FY2020-2021.</a:t>
            </a:r>
          </a:p>
          <a:p>
            <a:pPr marL="285750" indent="-285750">
              <a:buFont typeface="Arial" panose="020B0604020202020204" pitchFamily="34" charset="0"/>
              <a:buChar char="•"/>
            </a:pPr>
            <a:r>
              <a:rPr lang="en-US" sz="1600" dirty="0"/>
              <a:t>However, most of them show evidence trying exercising significant market power in FY2021-2022 and some in FY2022-2023.</a:t>
            </a:r>
          </a:p>
          <a:p>
            <a:pPr marL="742950" lvl="1" indent="-285750">
              <a:buFont typeface="Arial" panose="020B0604020202020204" pitchFamily="34" charset="0"/>
              <a:buChar char="•"/>
            </a:pPr>
            <a:r>
              <a:rPr lang="en-US" sz="1600" dirty="0"/>
              <a:t>We saw significant gas price spikes in Q2, Q3 and Q4 2022, and generators’ exposure to such high fuel prices may not be accurately reflected in AEMO’s ISP fuel price estimation.</a:t>
            </a:r>
          </a:p>
          <a:p>
            <a:pPr marL="742950" lvl="1" indent="-285750">
              <a:buFont typeface="Arial" panose="020B0604020202020204" pitchFamily="34" charset="0"/>
              <a:buChar char="•"/>
            </a:pPr>
            <a:r>
              <a:rPr lang="en-US" sz="1600" u="sng" dirty="0">
                <a:highlight>
                  <a:srgbClr val="FFFF00"/>
                </a:highlight>
              </a:rPr>
              <a:t>Will take a parallel simulation using market gas price. The results would help us develop a range of potential market give different level of direct exposure to the fluctuating gas market.</a:t>
            </a:r>
          </a:p>
          <a:p>
            <a:pPr marL="285750" indent="-285750">
              <a:buFont typeface="Arial" panose="020B0604020202020204" pitchFamily="34" charset="0"/>
              <a:buChar char="•"/>
            </a:pPr>
            <a:r>
              <a:rPr lang="en-US" sz="1600" dirty="0"/>
              <a:t>Diesel generators show similar patterns to Gas generators.</a:t>
            </a:r>
          </a:p>
        </p:txBody>
      </p:sp>
      <p:pic>
        <p:nvPicPr>
          <p:cNvPr id="6" name="Picture 5">
            <a:extLst>
              <a:ext uri="{FF2B5EF4-FFF2-40B4-BE49-F238E27FC236}">
                <a16:creationId xmlns:a16="http://schemas.microsoft.com/office/drawing/2014/main" id="{97308321-73B2-80A7-EF20-0DD31A4EF731}"/>
              </a:ext>
            </a:extLst>
          </p:cNvPr>
          <p:cNvPicPr>
            <a:picLocks noChangeAspect="1"/>
          </p:cNvPicPr>
          <p:nvPr/>
        </p:nvPicPr>
        <p:blipFill>
          <a:blip r:embed="rId3"/>
          <a:stretch>
            <a:fillRect/>
          </a:stretch>
        </p:blipFill>
        <p:spPr>
          <a:xfrm>
            <a:off x="473363" y="4284952"/>
            <a:ext cx="7202055" cy="2411773"/>
          </a:xfrm>
          <a:prstGeom prst="rect">
            <a:avLst/>
          </a:prstGeom>
        </p:spPr>
      </p:pic>
    </p:spTree>
    <p:extLst>
      <p:ext uri="{BB962C8B-B14F-4D97-AF65-F5344CB8AC3E}">
        <p14:creationId xmlns:p14="http://schemas.microsoft.com/office/powerpoint/2010/main" val="120613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CBDD5E-78BD-204F-333B-2B48F0F04626}"/>
              </a:ext>
            </a:extLst>
          </p:cNvPr>
          <p:cNvPicPr>
            <a:picLocks noChangeAspect="1"/>
          </p:cNvPicPr>
          <p:nvPr/>
        </p:nvPicPr>
        <p:blipFill>
          <a:blip r:embed="rId2"/>
          <a:stretch>
            <a:fillRect/>
          </a:stretch>
        </p:blipFill>
        <p:spPr>
          <a:xfrm>
            <a:off x="336000" y="729000"/>
            <a:ext cx="5760000" cy="2880000"/>
          </a:xfrm>
          <a:prstGeom prst="rect">
            <a:avLst/>
          </a:prstGeom>
        </p:spPr>
      </p:pic>
      <p:pic>
        <p:nvPicPr>
          <p:cNvPr id="4" name="Picture 3">
            <a:extLst>
              <a:ext uri="{FF2B5EF4-FFF2-40B4-BE49-F238E27FC236}">
                <a16:creationId xmlns:a16="http://schemas.microsoft.com/office/drawing/2014/main" id="{E6C74EC4-86C5-1C36-192A-38DB6ACED822}"/>
              </a:ext>
            </a:extLst>
          </p:cNvPr>
          <p:cNvPicPr>
            <a:picLocks noChangeAspect="1"/>
          </p:cNvPicPr>
          <p:nvPr/>
        </p:nvPicPr>
        <p:blipFill>
          <a:blip r:embed="rId3"/>
          <a:stretch>
            <a:fillRect/>
          </a:stretch>
        </p:blipFill>
        <p:spPr>
          <a:xfrm>
            <a:off x="6096000" y="729000"/>
            <a:ext cx="5760000" cy="2880000"/>
          </a:xfrm>
          <a:prstGeom prst="rect">
            <a:avLst/>
          </a:prstGeom>
        </p:spPr>
      </p:pic>
      <p:sp>
        <p:nvSpPr>
          <p:cNvPr id="5" name="TextBox 4">
            <a:extLst>
              <a:ext uri="{FF2B5EF4-FFF2-40B4-BE49-F238E27FC236}">
                <a16:creationId xmlns:a16="http://schemas.microsoft.com/office/drawing/2014/main" id="{6475AEA3-FF6F-6C8A-4309-8329B0AB49AC}"/>
              </a:ext>
            </a:extLst>
          </p:cNvPr>
          <p:cNvSpPr txBox="1"/>
          <p:nvPr/>
        </p:nvSpPr>
        <p:spPr>
          <a:xfrm>
            <a:off x="5033819" y="729000"/>
            <a:ext cx="700833" cy="369332"/>
          </a:xfrm>
          <a:prstGeom prst="rect">
            <a:avLst/>
          </a:prstGeom>
          <a:noFill/>
        </p:spPr>
        <p:txBody>
          <a:bodyPr wrap="none" rtlCol="0">
            <a:spAutoFit/>
          </a:bodyPr>
          <a:lstStyle/>
          <a:p>
            <a:r>
              <a:rPr lang="en-US" dirty="0"/>
              <a:t>Solar</a:t>
            </a:r>
          </a:p>
        </p:txBody>
      </p:sp>
      <p:sp>
        <p:nvSpPr>
          <p:cNvPr id="6" name="TextBox 5">
            <a:extLst>
              <a:ext uri="{FF2B5EF4-FFF2-40B4-BE49-F238E27FC236}">
                <a16:creationId xmlns:a16="http://schemas.microsoft.com/office/drawing/2014/main" id="{1921DA1D-16E4-1979-5D7B-8485A4957BFD}"/>
              </a:ext>
            </a:extLst>
          </p:cNvPr>
          <p:cNvSpPr txBox="1"/>
          <p:nvPr/>
        </p:nvSpPr>
        <p:spPr>
          <a:xfrm>
            <a:off x="10793819" y="729000"/>
            <a:ext cx="700833" cy="369332"/>
          </a:xfrm>
          <a:prstGeom prst="rect">
            <a:avLst/>
          </a:prstGeom>
          <a:noFill/>
        </p:spPr>
        <p:txBody>
          <a:bodyPr wrap="none" rtlCol="0">
            <a:spAutoFit/>
          </a:bodyPr>
          <a:lstStyle/>
          <a:p>
            <a:r>
              <a:rPr lang="en-US" dirty="0"/>
              <a:t>Wind</a:t>
            </a:r>
          </a:p>
        </p:txBody>
      </p:sp>
      <p:sp>
        <p:nvSpPr>
          <p:cNvPr id="7" name="TextBox 6">
            <a:extLst>
              <a:ext uri="{FF2B5EF4-FFF2-40B4-BE49-F238E27FC236}">
                <a16:creationId xmlns:a16="http://schemas.microsoft.com/office/drawing/2014/main" id="{8D46EE1F-8218-5AA2-9E9A-600EFBA9150E}"/>
              </a:ext>
            </a:extLst>
          </p:cNvPr>
          <p:cNvSpPr txBox="1"/>
          <p:nvPr/>
        </p:nvSpPr>
        <p:spPr>
          <a:xfrm>
            <a:off x="336000" y="3654076"/>
            <a:ext cx="11520000" cy="1077218"/>
          </a:xfrm>
          <a:prstGeom prst="rect">
            <a:avLst/>
          </a:prstGeom>
          <a:noFill/>
        </p:spPr>
        <p:txBody>
          <a:bodyPr wrap="square" rtlCol="0">
            <a:spAutoFit/>
          </a:bodyPr>
          <a:lstStyle/>
          <a:p>
            <a:r>
              <a:rPr lang="en-US" sz="1600" dirty="0"/>
              <a:t>Key messages:</a:t>
            </a:r>
          </a:p>
          <a:p>
            <a:pPr marL="285750" indent="-285750">
              <a:buFont typeface="Arial" panose="020B0604020202020204" pitchFamily="34" charset="0"/>
              <a:buChar char="•"/>
            </a:pPr>
            <a:r>
              <a:rPr lang="en-US" sz="1600" dirty="0"/>
              <a:t>At a high level, most solar and wind generator did not try exercising market power, as they intend to bid most of their capacity at negative prices. The exception is Tailem Bend SF1 (the stand-alone solar farm) which shows evidence trying exercise market power. See the below chart for the comparison between Tailem Bend SF1 (left) and </a:t>
            </a:r>
            <a:r>
              <a:rPr lang="en-US" sz="1600" dirty="0" err="1"/>
              <a:t>Bungala</a:t>
            </a:r>
            <a:r>
              <a:rPr lang="en-US" sz="1600" dirty="0"/>
              <a:t> One.</a:t>
            </a:r>
          </a:p>
        </p:txBody>
      </p:sp>
      <p:pic>
        <p:nvPicPr>
          <p:cNvPr id="8" name="Picture 7">
            <a:extLst>
              <a:ext uri="{FF2B5EF4-FFF2-40B4-BE49-F238E27FC236}">
                <a16:creationId xmlns:a16="http://schemas.microsoft.com/office/drawing/2014/main" id="{FA82092D-0041-3663-7631-B610E54B5007}"/>
              </a:ext>
            </a:extLst>
          </p:cNvPr>
          <p:cNvPicPr>
            <a:picLocks noChangeAspect="1"/>
          </p:cNvPicPr>
          <p:nvPr/>
        </p:nvPicPr>
        <p:blipFill>
          <a:blip r:embed="rId4"/>
          <a:stretch>
            <a:fillRect/>
          </a:stretch>
        </p:blipFill>
        <p:spPr>
          <a:xfrm>
            <a:off x="1064235" y="4698000"/>
            <a:ext cx="4320000" cy="2160000"/>
          </a:xfrm>
          <a:prstGeom prst="rect">
            <a:avLst/>
          </a:prstGeom>
        </p:spPr>
      </p:pic>
      <p:pic>
        <p:nvPicPr>
          <p:cNvPr id="9" name="Picture 8">
            <a:extLst>
              <a:ext uri="{FF2B5EF4-FFF2-40B4-BE49-F238E27FC236}">
                <a16:creationId xmlns:a16="http://schemas.microsoft.com/office/drawing/2014/main" id="{040D1421-35C7-0A2B-A197-545C593646B4}"/>
              </a:ext>
            </a:extLst>
          </p:cNvPr>
          <p:cNvPicPr>
            <a:picLocks noChangeAspect="1"/>
          </p:cNvPicPr>
          <p:nvPr/>
        </p:nvPicPr>
        <p:blipFill>
          <a:blip r:embed="rId5"/>
          <a:stretch>
            <a:fillRect/>
          </a:stretch>
        </p:blipFill>
        <p:spPr>
          <a:xfrm>
            <a:off x="6460117" y="4698000"/>
            <a:ext cx="4320000" cy="2160000"/>
          </a:xfrm>
          <a:prstGeom prst="rect">
            <a:avLst/>
          </a:prstGeom>
        </p:spPr>
      </p:pic>
      <p:sp>
        <p:nvSpPr>
          <p:cNvPr id="12" name="Title 1">
            <a:extLst>
              <a:ext uri="{FF2B5EF4-FFF2-40B4-BE49-F238E27FC236}">
                <a16:creationId xmlns:a16="http://schemas.microsoft.com/office/drawing/2014/main" id="{1337776C-57C9-BE10-1722-1FBAE67DEE8A}"/>
              </a:ext>
            </a:extLst>
          </p:cNvPr>
          <p:cNvSpPr txBox="1">
            <a:spLocks/>
          </p:cNvSpPr>
          <p:nvPr/>
        </p:nvSpPr>
        <p:spPr>
          <a:xfrm>
            <a:off x="473363" y="0"/>
            <a:ext cx="7772400" cy="6839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Regional individual potential market power</a:t>
            </a:r>
            <a:endParaRPr lang="en-US" sz="3200" dirty="0"/>
          </a:p>
        </p:txBody>
      </p:sp>
    </p:spTree>
    <p:extLst>
      <p:ext uri="{BB962C8B-B14F-4D97-AF65-F5344CB8AC3E}">
        <p14:creationId xmlns:p14="http://schemas.microsoft.com/office/powerpoint/2010/main" val="244295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1C443F-6F56-015C-E6A6-7BE97193673B}"/>
              </a:ext>
            </a:extLst>
          </p:cNvPr>
          <p:cNvPicPr>
            <a:picLocks noChangeAspect="1"/>
          </p:cNvPicPr>
          <p:nvPr/>
        </p:nvPicPr>
        <p:blipFill>
          <a:blip r:embed="rId2"/>
          <a:stretch>
            <a:fillRect/>
          </a:stretch>
        </p:blipFill>
        <p:spPr>
          <a:xfrm>
            <a:off x="336000" y="847546"/>
            <a:ext cx="5760000" cy="2880000"/>
          </a:xfrm>
          <a:prstGeom prst="rect">
            <a:avLst/>
          </a:prstGeom>
        </p:spPr>
      </p:pic>
      <p:pic>
        <p:nvPicPr>
          <p:cNvPr id="5" name="Picture 4">
            <a:extLst>
              <a:ext uri="{FF2B5EF4-FFF2-40B4-BE49-F238E27FC236}">
                <a16:creationId xmlns:a16="http://schemas.microsoft.com/office/drawing/2014/main" id="{5BCE80DD-1ECE-8BD2-7D5E-A5AB5E362EE8}"/>
              </a:ext>
            </a:extLst>
          </p:cNvPr>
          <p:cNvPicPr>
            <a:picLocks noChangeAspect="1"/>
          </p:cNvPicPr>
          <p:nvPr/>
        </p:nvPicPr>
        <p:blipFill>
          <a:blip r:embed="rId3"/>
          <a:stretch>
            <a:fillRect/>
          </a:stretch>
        </p:blipFill>
        <p:spPr>
          <a:xfrm>
            <a:off x="6096000" y="847546"/>
            <a:ext cx="5760000" cy="2880000"/>
          </a:xfrm>
          <a:prstGeom prst="rect">
            <a:avLst/>
          </a:prstGeom>
        </p:spPr>
      </p:pic>
      <p:sp>
        <p:nvSpPr>
          <p:cNvPr id="4" name="TextBox 3">
            <a:extLst>
              <a:ext uri="{FF2B5EF4-FFF2-40B4-BE49-F238E27FC236}">
                <a16:creationId xmlns:a16="http://schemas.microsoft.com/office/drawing/2014/main" id="{768B7C58-9B11-137B-617F-00C9CF6B149B}"/>
              </a:ext>
            </a:extLst>
          </p:cNvPr>
          <p:cNvSpPr txBox="1"/>
          <p:nvPr/>
        </p:nvSpPr>
        <p:spPr>
          <a:xfrm>
            <a:off x="336000" y="3891168"/>
            <a:ext cx="11520000" cy="1323439"/>
          </a:xfrm>
          <a:prstGeom prst="rect">
            <a:avLst/>
          </a:prstGeom>
          <a:noFill/>
        </p:spPr>
        <p:txBody>
          <a:bodyPr wrap="square" rtlCol="0">
            <a:spAutoFit/>
          </a:bodyPr>
          <a:lstStyle/>
          <a:p>
            <a:r>
              <a:rPr lang="en-US" sz="1600" dirty="0"/>
              <a:t>Key messages:</a:t>
            </a:r>
          </a:p>
          <a:p>
            <a:pPr marL="285750" indent="-285750">
              <a:buFont typeface="Arial" panose="020B0604020202020204" pitchFamily="34" charset="0"/>
              <a:buChar char="•"/>
            </a:pPr>
            <a:r>
              <a:rPr lang="en-US" sz="1600" dirty="0"/>
              <a:t>Comparing to other SA generators, major batteries like </a:t>
            </a:r>
            <a:r>
              <a:rPr lang="en-US" sz="1600" dirty="0" err="1"/>
              <a:t>Hornsdale</a:t>
            </a:r>
            <a:r>
              <a:rPr lang="en-US" sz="1600" dirty="0"/>
              <a:t> and Dalrymple North show evidences of trying exercising market power using their estimated tangible and perceived SRMC, especially in FY2021-2022 and FY 2022-2023.</a:t>
            </a:r>
          </a:p>
          <a:p>
            <a:pPr marL="285750" indent="-285750">
              <a:buFont typeface="Arial" panose="020B0604020202020204" pitchFamily="34" charset="0"/>
              <a:buChar char="•"/>
            </a:pPr>
            <a:r>
              <a:rPr lang="en-US" sz="1600" dirty="0"/>
              <a:t>This also shows while batteries only represent a small proportion of registered capacity, it has potentially to greatly impact dispatch results.</a:t>
            </a:r>
          </a:p>
        </p:txBody>
      </p:sp>
      <p:sp>
        <p:nvSpPr>
          <p:cNvPr id="6" name="TextBox 5">
            <a:extLst>
              <a:ext uri="{FF2B5EF4-FFF2-40B4-BE49-F238E27FC236}">
                <a16:creationId xmlns:a16="http://schemas.microsoft.com/office/drawing/2014/main" id="{E631A746-7DF5-63CE-78AA-8CE2EE434B3F}"/>
              </a:ext>
            </a:extLst>
          </p:cNvPr>
          <p:cNvSpPr txBox="1"/>
          <p:nvPr/>
        </p:nvSpPr>
        <p:spPr>
          <a:xfrm>
            <a:off x="4208817" y="847546"/>
            <a:ext cx="1887183" cy="276999"/>
          </a:xfrm>
          <a:prstGeom prst="rect">
            <a:avLst/>
          </a:prstGeom>
          <a:noFill/>
        </p:spPr>
        <p:txBody>
          <a:bodyPr wrap="none" rtlCol="0">
            <a:spAutoFit/>
          </a:bodyPr>
          <a:lstStyle/>
          <a:p>
            <a:r>
              <a:rPr lang="en-US" sz="1200" dirty="0" err="1"/>
              <a:t>Hornsdale</a:t>
            </a:r>
            <a:r>
              <a:rPr lang="en-US" sz="1200" dirty="0"/>
              <a:t> Power Reserve</a:t>
            </a:r>
          </a:p>
        </p:txBody>
      </p:sp>
      <p:sp>
        <p:nvSpPr>
          <p:cNvPr id="7" name="TextBox 6">
            <a:extLst>
              <a:ext uri="{FF2B5EF4-FFF2-40B4-BE49-F238E27FC236}">
                <a16:creationId xmlns:a16="http://schemas.microsoft.com/office/drawing/2014/main" id="{04A35B17-DD68-D965-0374-8A051208E589}"/>
              </a:ext>
            </a:extLst>
          </p:cNvPr>
          <p:cNvSpPr txBox="1"/>
          <p:nvPr/>
        </p:nvSpPr>
        <p:spPr>
          <a:xfrm>
            <a:off x="10186376" y="847545"/>
            <a:ext cx="1669624" cy="276999"/>
          </a:xfrm>
          <a:prstGeom prst="rect">
            <a:avLst/>
          </a:prstGeom>
          <a:noFill/>
        </p:spPr>
        <p:txBody>
          <a:bodyPr wrap="none" rtlCol="0">
            <a:spAutoFit/>
          </a:bodyPr>
          <a:lstStyle/>
          <a:p>
            <a:r>
              <a:rPr lang="en-US" sz="1200" dirty="0"/>
              <a:t>Dalrymple North BESS</a:t>
            </a:r>
          </a:p>
        </p:txBody>
      </p:sp>
      <p:sp>
        <p:nvSpPr>
          <p:cNvPr id="10" name="Title 1">
            <a:extLst>
              <a:ext uri="{FF2B5EF4-FFF2-40B4-BE49-F238E27FC236}">
                <a16:creationId xmlns:a16="http://schemas.microsoft.com/office/drawing/2014/main" id="{30A4FDC0-0F52-9D02-7FB2-3F80586F2712}"/>
              </a:ext>
            </a:extLst>
          </p:cNvPr>
          <p:cNvSpPr txBox="1">
            <a:spLocks/>
          </p:cNvSpPr>
          <p:nvPr/>
        </p:nvSpPr>
        <p:spPr>
          <a:xfrm>
            <a:off x="473363" y="0"/>
            <a:ext cx="7772400" cy="6839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Regional individual potential market power</a:t>
            </a:r>
            <a:endParaRPr lang="en-US" sz="3200" dirty="0"/>
          </a:p>
        </p:txBody>
      </p:sp>
    </p:spTree>
    <p:extLst>
      <p:ext uri="{BB962C8B-B14F-4D97-AF65-F5344CB8AC3E}">
        <p14:creationId xmlns:p14="http://schemas.microsoft.com/office/powerpoint/2010/main" val="938786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243</TotalTime>
  <Words>1001</Words>
  <Application>Microsoft Macintosh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SA deep dive</vt:lpstr>
      <vt:lpstr>Regional collective market power - Method</vt:lpstr>
      <vt:lpstr>Regional collective market power</vt:lpstr>
      <vt:lpstr>Regional collective market power</vt:lpstr>
      <vt:lpstr>Regional collective market power</vt:lpstr>
      <vt:lpstr>Regional individual market power - Method</vt:lpstr>
      <vt:lpstr>Regional individual potential market power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Simon Sun</dc:creator>
  <cp:lastModifiedBy>Simon Sun</cp:lastModifiedBy>
  <cp:revision>1</cp:revision>
  <dcterms:created xsi:type="dcterms:W3CDTF">2024-08-14T12:08:07Z</dcterms:created>
  <dcterms:modified xsi:type="dcterms:W3CDTF">2024-08-16T02:22:23Z</dcterms:modified>
</cp:coreProperties>
</file>