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66CC"/>
                </a:solidFill>
              </a:rPr>
              <a:t>Presentation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3200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666666"/>
                </a:solidFill>
              </a:rPr>
              <a:t>Generated Presentation</a:t>
            </a:r>
            <a:endParaRPr lang="en-US" sz="2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6400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</a:rPr>
              <a:t>No Slides Available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333333"/>
                </a:solidFill>
              </a:rPr>
              <a:t>This presentation doesn't contain any slides.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>PptxGenJS Presentation</dc:subject>
  <dc:creator>AI Workflow</dc:creator>
  <cp:lastModifiedBy>AI Workflow</cp:lastModifiedBy>
  <cp:revision>1</cp:revision>
  <dcterms:created xsi:type="dcterms:W3CDTF">2025-05-25T09:22:02Z</dcterms:created>
  <dcterms:modified xsi:type="dcterms:W3CDTF">2025-05-25T09:22:02Z</dcterms:modified>
</cp:coreProperties>
</file>