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AB51E9-0C1F-4BA1-BD86-3D2C3A43894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F65B2F-C0AB-4F5A-AC95-7E3BC1BE671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8CD5E52-162F-41F7-9ED2-C945547BFB2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FC9136F-E453-4AE7-8264-4924AFC06A1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1AD14B8-A518-474F-A201-3A94DC4A688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1BA9D80-81A8-4FA0-BBB7-E9375E9A617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1347643-CE15-4033-9A98-DD70BF4796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49A080E-5983-4595-B4E9-35E179013B3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3AA7D1F-3B0A-40FF-BE66-917F5E810CF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F0A500E-2BA4-4B55-8BAC-5BE0F26A22E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4A72775-1964-417C-A895-8BBCF85E183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739C7C-B16D-4E02-9C8F-BB4672AF73D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A3D68CD-D126-4BC6-8D14-7CC589F59DF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BA6AF94-8313-4B5B-8ACE-B2EE9F3ED55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C1A97F6-1B3D-4200-BCE9-715BDA6ECDB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53B4B06-6E7D-4085-8C2B-DF9A3AE6751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137705C-F99E-4BAB-87A1-56B1C42101C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2637BDDA-A956-4BE4-9D9B-4517CF50911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750E75F-89D3-4AF0-B396-8747DCD849D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6D1460D-36BA-4B8A-991A-A94BF8B8E0D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3B482CC-ABA3-40B0-946E-14E8629A957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8F454BCE-5B4A-4A03-8F79-26635BAAFFC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68F0F77-891A-4A8C-92C7-8F65951B910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DE6BCF4-45EA-4929-AFC4-D0A65C91662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9B7DF20-8CB5-491C-B6C9-BCBBA0AE393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7F535C0-30F4-4381-AB27-A5C2DAA2596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EC0E07E-2A0E-4449-B4C5-98194347D5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1123D3B-5349-41AB-B601-3DF6175662D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C111CFF-4520-4700-971D-18B94F48856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AA96036-5BBC-4E3A-B10F-2CB36A4F1EE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930451A-59B2-429E-BE58-80894C517A4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8891A65-9185-45BC-9037-3D4932A1B6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4EC237A8-7346-4CD7-BC72-17B52650EA7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D1175F5-1E10-40CE-B0B9-A50B2AA7947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0786E65-88B2-46CF-8346-18408ED91F7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7D3660A-A71E-4BB7-A90F-4957C22BED9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92AE5DC-833B-410C-A093-B999AE8268F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90548E9-1AA2-4F58-97EC-202257F8020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470B3B4-E583-455A-B63F-AD7E753A0C9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AD0C3114-5666-431E-9D6F-9A4DDD15483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6EDB0C4-7ED3-4789-9D38-E904D2EBBC0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A7AF43A-8AB9-4D94-B4FD-2F9F613B182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57120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638040" y="237600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5040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57120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638040" y="3814920"/>
            <a:ext cx="292068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06A5D70-D397-4223-BDB5-4D9DAEF92A6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ED50DF-EAB1-499B-A782-B28CEB4549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810000"/>
            <a:ext cx="9071640" cy="600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6B5F3B8-F6E3-43E4-A6A1-C70B89EAF0A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39DA04-71B5-411C-8CCE-FA6C35CB912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381492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0012A4-2FE4-48BC-B57A-12F82B7548E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2376000"/>
            <a:ext cx="442692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3814920"/>
            <a:ext cx="9071640" cy="131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203285-CB90-47CD-9402-E3F3B9C51D0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0C5CE01F-BC93-45EE-A331-2E7A849F2F45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CBD92EF0-A2F7-4E57-888B-9915BB171D37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150" spc="-1" strike="noStrike">
                <a:solidFill>
                  <a:srgbClr val="ffffff"/>
                </a:solidFill>
                <a:latin typeface="Arial"/>
              </a:rPr>
              <a:t>Click to edit the outline text format</a:t>
            </a:r>
            <a:endParaRPr b="0" lang="en-US" sz="3150" spc="-1" strike="noStrike">
              <a:solidFill>
                <a:srgbClr val="ffffff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ffffff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ffffff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ffffff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ffffff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7"/>
          </p:nvPr>
        </p:nvSpPr>
        <p:spPr>
          <a:xfrm>
            <a:off x="50400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 idx="8"/>
          </p:nvPr>
        </p:nvSpPr>
        <p:spPr>
          <a:xfrm>
            <a:off x="3447360" y="516492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 idx="9"/>
          </p:nvPr>
        </p:nvSpPr>
        <p:spPr>
          <a:xfrm>
            <a:off x="7227360" y="516492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6CDBA3C8-C52F-45AB-BE18-7EFBF6C7093F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63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42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1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D05BE90E-628A-42FC-B760-570A4FBB7340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504000" y="810000"/>
            <a:ext cx="9071640" cy="129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ubTitle"/>
          </p:nvPr>
        </p:nvSpPr>
        <p:spPr>
          <a:xfrm>
            <a:off x="504000" y="2376000"/>
            <a:ext cx="9071640" cy="275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2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06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2376000" y="2376000"/>
            <a:ext cx="7199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This work is licensed under a Creative Commons Attribution-ShareAlike 3.0 Unported License.</a:t>
            </a:r>
            <a:br>
              <a:rPr sz="2200"/>
            </a:br>
            <a:r>
              <a:rPr b="0" lang="en-US" sz="2200" spc="-1" strike="noStrike">
                <a:solidFill>
                  <a:srgbClr val="ffffff"/>
                </a:solidFill>
                <a:latin typeface="Arial"/>
              </a:rPr>
              <a:t>It makes use of the works of Mateus Machado Luna.</a:t>
            </a:r>
            <a:endParaRPr b="0" lang="en-US" sz="2200" spc="-1" strike="noStrike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169" name="" descr=""/>
          <p:cNvPicPr/>
          <p:nvPr/>
        </p:nvPicPr>
        <p:blipFill>
          <a:blip r:embed="rId1"/>
          <a:stretch/>
        </p:blipFill>
        <p:spPr>
          <a:xfrm>
            <a:off x="816120" y="2716200"/>
            <a:ext cx="837720" cy="29484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LibreOffice/7.4.7.2$Linux_X86_64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2025-05-14T11:36:38Z</dcterms:created>
  <dc:creator/>
  <dc:description/>
  <dc:language>en-US</dc:language>
  <cp:lastModifiedBy/>
  <dcterms:modified xsi:type="dcterms:W3CDTF">2025-05-14T11:37:12Z</dcterms:modified>
  <cp:revision>2</cp:revision>
  <dc:subject/>
  <dc:title>Blueprint Plans</dc:title>
</cp:coreProperties>
</file>