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1" r:id="rId4"/>
    <p:sldId id="257" r:id="rId5"/>
    <p:sldId id="260" r:id="rId6"/>
    <p:sldId id="262" r:id="rId7"/>
    <p:sldId id="258" r:id="rId8"/>
    <p:sldId id="263" r:id="rId9"/>
    <p:sldId id="264" r:id="rId10"/>
    <p:sldId id="265" r:id="rId11"/>
    <p:sldId id="272" r:id="rId12"/>
    <p:sldId id="266" r:id="rId13"/>
    <p:sldId id="273" r:id="rId14"/>
    <p:sldId id="274" r:id="rId15"/>
    <p:sldId id="275" r:id="rId16"/>
    <p:sldId id="276" r:id="rId17"/>
    <p:sldId id="277" r:id="rId18"/>
    <p:sldId id="278" r:id="rId19"/>
    <p:sldId id="267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044E0-C0D8-458C-8DB9-53235E40B4E1}" v="109" dt="2024-06-04T11:33:44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纵一 周" userId="d6ed203f130c2c69" providerId="LiveId" clId="{EC7044E0-C0D8-458C-8DB9-53235E40B4E1}"/>
    <pc:docChg chg="undo redo custSel addSld delSld modSld sldOrd">
      <pc:chgData name="纵一 周" userId="d6ed203f130c2c69" providerId="LiveId" clId="{EC7044E0-C0D8-458C-8DB9-53235E40B4E1}" dt="2024-06-04T11:33:44.310" v="700"/>
      <pc:docMkLst>
        <pc:docMk/>
      </pc:docMkLst>
      <pc:sldChg chg="modSp new mod">
        <pc:chgData name="纵一 周" userId="d6ed203f130c2c69" providerId="LiveId" clId="{EC7044E0-C0D8-458C-8DB9-53235E40B4E1}" dt="2024-06-04T08:38:44.070" v="64" actId="20577"/>
        <pc:sldMkLst>
          <pc:docMk/>
          <pc:sldMk cId="1489636516" sldId="256"/>
        </pc:sldMkLst>
        <pc:spChg chg="mod">
          <ac:chgData name="纵一 周" userId="d6ed203f130c2c69" providerId="LiveId" clId="{EC7044E0-C0D8-458C-8DB9-53235E40B4E1}" dt="2024-06-04T08:37:27.383" v="17" actId="14100"/>
          <ac:spMkLst>
            <pc:docMk/>
            <pc:sldMk cId="1489636516" sldId="256"/>
            <ac:spMk id="2" creationId="{CF799E81-D1F3-03A6-0480-D6E15C9EBC05}"/>
          </ac:spMkLst>
        </pc:spChg>
        <pc:spChg chg="mod">
          <ac:chgData name="纵一 周" userId="d6ed203f130c2c69" providerId="LiveId" clId="{EC7044E0-C0D8-458C-8DB9-53235E40B4E1}" dt="2024-06-04T08:38:44.070" v="64" actId="20577"/>
          <ac:spMkLst>
            <pc:docMk/>
            <pc:sldMk cId="1489636516" sldId="256"/>
            <ac:spMk id="3" creationId="{DAB8A1F8-3C3E-D34C-247A-2CACC78E78BD}"/>
          </ac:spMkLst>
        </pc:spChg>
      </pc:sldChg>
      <pc:sldChg chg="addSp delSp modSp add mod ord">
        <pc:chgData name="纵一 周" userId="d6ed203f130c2c69" providerId="LiveId" clId="{EC7044E0-C0D8-458C-8DB9-53235E40B4E1}" dt="2024-06-04T10:53:30.030" v="456" actId="478"/>
        <pc:sldMkLst>
          <pc:docMk/>
          <pc:sldMk cId="0" sldId="257"/>
        </pc:sldMkLst>
        <pc:spChg chg="del">
          <ac:chgData name="纵一 周" userId="d6ed203f130c2c69" providerId="LiveId" clId="{EC7044E0-C0D8-458C-8DB9-53235E40B4E1}" dt="2024-06-04T08:36:24.792" v="2" actId="478"/>
          <ac:spMkLst>
            <pc:docMk/>
            <pc:sldMk cId="0" sldId="257"/>
            <ac:spMk id="2" creationId="{00000000-0000-0000-0000-000000000000}"/>
          </ac:spMkLst>
        </pc:spChg>
        <pc:spChg chg="del">
          <ac:chgData name="纵一 周" userId="d6ed203f130c2c69" providerId="LiveId" clId="{EC7044E0-C0D8-458C-8DB9-53235E40B4E1}" dt="2024-06-04T10:53:08.197" v="447" actId="478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纵一 周" userId="d6ed203f130c2c69" providerId="LiveId" clId="{EC7044E0-C0D8-458C-8DB9-53235E40B4E1}" dt="2024-06-04T10:53:30.030" v="456" actId="478"/>
          <ac:spMkLst>
            <pc:docMk/>
            <pc:sldMk cId="0" sldId="257"/>
            <ac:spMk id="6" creationId="{18AEC390-3CAB-9474-79A2-75D71E6C3ED7}"/>
          </ac:spMkLst>
        </pc:spChg>
        <pc:spChg chg="del">
          <ac:chgData name="纵一 周" userId="d6ed203f130c2c69" providerId="LiveId" clId="{EC7044E0-C0D8-458C-8DB9-53235E40B4E1}" dt="2024-06-04T10:52:57.942" v="443" actId="478"/>
          <ac:spMkLst>
            <pc:docMk/>
            <pc:sldMk cId="0" sldId="257"/>
            <ac:spMk id="7" creationId="{00000000-0000-0000-0000-000000000000}"/>
          </ac:spMkLst>
        </pc:spChg>
        <pc:spChg chg="del mod">
          <ac:chgData name="纵一 周" userId="d6ed203f130c2c69" providerId="LiveId" clId="{EC7044E0-C0D8-458C-8DB9-53235E40B4E1}" dt="2024-06-04T10:52:56.199" v="442" actId="478"/>
          <ac:spMkLst>
            <pc:docMk/>
            <pc:sldMk cId="0" sldId="257"/>
            <ac:spMk id="8" creationId="{00000000-0000-0000-0000-000000000000}"/>
          </ac:spMkLst>
        </pc:spChg>
        <pc:spChg chg="del">
          <ac:chgData name="纵一 周" userId="d6ed203f130c2c69" providerId="LiveId" clId="{EC7044E0-C0D8-458C-8DB9-53235E40B4E1}" dt="2024-06-04T10:53:01.134" v="444" actId="478"/>
          <ac:spMkLst>
            <pc:docMk/>
            <pc:sldMk cId="0" sldId="257"/>
            <ac:spMk id="9" creationId="{00000000-0000-0000-0000-000000000000}"/>
          </ac:spMkLst>
        </pc:spChg>
        <pc:spChg chg="del">
          <ac:chgData name="纵一 周" userId="d6ed203f130c2c69" providerId="LiveId" clId="{EC7044E0-C0D8-458C-8DB9-53235E40B4E1}" dt="2024-06-04T10:53:02.669" v="445" actId="478"/>
          <ac:spMkLst>
            <pc:docMk/>
            <pc:sldMk cId="0" sldId="257"/>
            <ac:spMk id="10" creationId="{00000000-0000-0000-0000-000000000000}"/>
          </ac:spMkLst>
        </pc:spChg>
        <pc:spChg chg="add mod">
          <ac:chgData name="纵一 周" userId="d6ed203f130c2c69" providerId="LiveId" clId="{EC7044E0-C0D8-458C-8DB9-53235E40B4E1}" dt="2024-06-04T10:53:27.341" v="455"/>
          <ac:spMkLst>
            <pc:docMk/>
            <pc:sldMk cId="0" sldId="257"/>
            <ac:spMk id="11" creationId="{988D4F73-0232-A82F-47A7-20D52203C853}"/>
          </ac:spMkLst>
        </pc:spChg>
        <pc:graphicFrameChg chg="mod">
          <ac:chgData name="纵一 周" userId="d6ed203f130c2c69" providerId="LiveId" clId="{EC7044E0-C0D8-458C-8DB9-53235E40B4E1}" dt="2024-06-04T10:53:05.846" v="446" actId="1076"/>
          <ac:graphicFrameMkLst>
            <pc:docMk/>
            <pc:sldMk cId="0" sldId="257"/>
            <ac:graphicFrameMk id="4" creationId="{00000000-0000-0000-0000-000000000000}"/>
          </ac:graphicFrameMkLst>
        </pc:graphicFrameChg>
      </pc:sldChg>
      <pc:sldChg chg="add ord">
        <pc:chgData name="纵一 周" userId="d6ed203f130c2c69" providerId="LiveId" clId="{EC7044E0-C0D8-458C-8DB9-53235E40B4E1}" dt="2024-06-04T09:31:44.821" v="426"/>
        <pc:sldMkLst>
          <pc:docMk/>
          <pc:sldMk cId="0" sldId="258"/>
        </pc:sldMkLst>
      </pc:sldChg>
      <pc:sldChg chg="addSp delSp modSp new mod">
        <pc:chgData name="纵一 周" userId="d6ed203f130c2c69" providerId="LiveId" clId="{EC7044E0-C0D8-458C-8DB9-53235E40B4E1}" dt="2024-06-04T08:56:37.583" v="224" actId="1076"/>
        <pc:sldMkLst>
          <pc:docMk/>
          <pc:sldMk cId="1030945634" sldId="259"/>
        </pc:sldMkLst>
        <pc:spChg chg="mod">
          <ac:chgData name="纵一 周" userId="d6ed203f130c2c69" providerId="LiveId" clId="{EC7044E0-C0D8-458C-8DB9-53235E40B4E1}" dt="2024-06-04T08:39:48.646" v="81"/>
          <ac:spMkLst>
            <pc:docMk/>
            <pc:sldMk cId="1030945634" sldId="259"/>
            <ac:spMk id="2" creationId="{7E2120E9-9D78-F44E-03BE-2BA035718648}"/>
          </ac:spMkLst>
        </pc:spChg>
        <pc:spChg chg="mod">
          <ac:chgData name="纵一 周" userId="d6ed203f130c2c69" providerId="LiveId" clId="{EC7044E0-C0D8-458C-8DB9-53235E40B4E1}" dt="2024-06-04T08:56:15.715" v="220" actId="1076"/>
          <ac:spMkLst>
            <pc:docMk/>
            <pc:sldMk cId="1030945634" sldId="259"/>
            <ac:spMk id="3" creationId="{9320BD08-722D-0A70-3187-B93A2E0C6010}"/>
          </ac:spMkLst>
        </pc:spChg>
        <pc:spChg chg="add mod">
          <ac:chgData name="纵一 周" userId="d6ed203f130c2c69" providerId="LiveId" clId="{EC7044E0-C0D8-458C-8DB9-53235E40B4E1}" dt="2024-06-04T08:56:15.715" v="220" actId="1076"/>
          <ac:spMkLst>
            <pc:docMk/>
            <pc:sldMk cId="1030945634" sldId="259"/>
            <ac:spMk id="5" creationId="{2CFC1340-A029-956C-0397-BCED459F0A4E}"/>
          </ac:spMkLst>
        </pc:spChg>
        <pc:graphicFrameChg chg="add del mod">
          <ac:chgData name="纵一 周" userId="d6ed203f130c2c69" providerId="LiveId" clId="{EC7044E0-C0D8-458C-8DB9-53235E40B4E1}" dt="2024-06-04T08:47:04.361" v="111" actId="21"/>
          <ac:graphicFrameMkLst>
            <pc:docMk/>
            <pc:sldMk cId="1030945634" sldId="259"/>
            <ac:graphicFrameMk id="4" creationId="{A0B6D041-C71F-0A67-32B5-0EE0B59395DF}"/>
          </ac:graphicFrameMkLst>
        </pc:graphicFrameChg>
        <pc:picChg chg="add mod">
          <ac:chgData name="纵一 周" userId="d6ed203f130c2c69" providerId="LiveId" clId="{EC7044E0-C0D8-458C-8DB9-53235E40B4E1}" dt="2024-06-04T08:56:37.583" v="224" actId="1076"/>
          <ac:picMkLst>
            <pc:docMk/>
            <pc:sldMk cId="1030945634" sldId="259"/>
            <ac:picMk id="7" creationId="{C8544232-1F15-D808-71E8-7630403261E2}"/>
          </ac:picMkLst>
        </pc:picChg>
      </pc:sldChg>
      <pc:sldChg chg="addSp delSp modSp new mod">
        <pc:chgData name="纵一 周" userId="d6ed203f130c2c69" providerId="LiveId" clId="{EC7044E0-C0D8-458C-8DB9-53235E40B4E1}" dt="2024-06-04T09:28:59.989" v="404" actId="1076"/>
        <pc:sldMkLst>
          <pc:docMk/>
          <pc:sldMk cId="149295253" sldId="260"/>
        </pc:sldMkLst>
        <pc:spChg chg="mod">
          <ac:chgData name="纵一 周" userId="d6ed203f130c2c69" providerId="LiveId" clId="{EC7044E0-C0D8-458C-8DB9-53235E40B4E1}" dt="2024-06-04T08:44:51.738" v="98" actId="20577"/>
          <ac:spMkLst>
            <pc:docMk/>
            <pc:sldMk cId="149295253" sldId="260"/>
            <ac:spMk id="2" creationId="{F3393717-0736-256F-04DE-7FE7E1330260}"/>
          </ac:spMkLst>
        </pc:spChg>
        <pc:spChg chg="del">
          <ac:chgData name="纵一 周" userId="d6ed203f130c2c69" providerId="LiveId" clId="{EC7044E0-C0D8-458C-8DB9-53235E40B4E1}" dt="2024-06-04T09:27:23.385" v="376" actId="478"/>
          <ac:spMkLst>
            <pc:docMk/>
            <pc:sldMk cId="149295253" sldId="260"/>
            <ac:spMk id="3" creationId="{22F8FA4F-49B7-F81A-2F9E-9ADEFFEDD68C}"/>
          </ac:spMkLst>
        </pc:spChg>
        <pc:spChg chg="add mod">
          <ac:chgData name="纵一 周" userId="d6ed203f130c2c69" providerId="LiveId" clId="{EC7044E0-C0D8-458C-8DB9-53235E40B4E1}" dt="2024-06-04T09:28:59.989" v="404" actId="1076"/>
          <ac:spMkLst>
            <pc:docMk/>
            <pc:sldMk cId="149295253" sldId="260"/>
            <ac:spMk id="8" creationId="{7076D392-5467-53DD-3430-31845F49F3C6}"/>
          </ac:spMkLst>
        </pc:spChg>
        <pc:picChg chg="add mod">
          <ac:chgData name="纵一 周" userId="d6ed203f130c2c69" providerId="LiveId" clId="{EC7044E0-C0D8-458C-8DB9-53235E40B4E1}" dt="2024-06-04T09:28:11.273" v="382" actId="1076"/>
          <ac:picMkLst>
            <pc:docMk/>
            <pc:sldMk cId="149295253" sldId="260"/>
            <ac:picMk id="5" creationId="{444FBF54-19D6-DBAF-DE5F-AAA41F31C667}"/>
          </ac:picMkLst>
        </pc:picChg>
        <pc:picChg chg="add mod">
          <ac:chgData name="纵一 周" userId="d6ed203f130c2c69" providerId="LiveId" clId="{EC7044E0-C0D8-458C-8DB9-53235E40B4E1}" dt="2024-06-04T09:28:12.871" v="383" actId="1076"/>
          <ac:picMkLst>
            <pc:docMk/>
            <pc:sldMk cId="149295253" sldId="260"/>
            <ac:picMk id="7" creationId="{B46C04DD-FC74-AD3D-0681-3FE70F935606}"/>
          </ac:picMkLst>
        </pc:picChg>
      </pc:sldChg>
      <pc:sldChg chg="addSp delSp modSp new mod">
        <pc:chgData name="纵一 周" userId="d6ed203f130c2c69" providerId="LiveId" clId="{EC7044E0-C0D8-458C-8DB9-53235E40B4E1}" dt="2024-06-04T09:24:16.894" v="375" actId="1076"/>
        <pc:sldMkLst>
          <pc:docMk/>
          <pc:sldMk cId="1426743503" sldId="261"/>
        </pc:sldMkLst>
        <pc:spChg chg="mod">
          <ac:chgData name="纵一 周" userId="d6ed203f130c2c69" providerId="LiveId" clId="{EC7044E0-C0D8-458C-8DB9-53235E40B4E1}" dt="2024-06-04T09:05:42.582" v="227"/>
          <ac:spMkLst>
            <pc:docMk/>
            <pc:sldMk cId="1426743503" sldId="261"/>
            <ac:spMk id="2" creationId="{D0655B63-D2B0-2689-1A52-88CDBF6BCEC9}"/>
          </ac:spMkLst>
        </pc:spChg>
        <pc:spChg chg="mod">
          <ac:chgData name="纵一 周" userId="d6ed203f130c2c69" providerId="LiveId" clId="{EC7044E0-C0D8-458C-8DB9-53235E40B4E1}" dt="2024-06-04T09:08:37.244" v="248" actId="20577"/>
          <ac:spMkLst>
            <pc:docMk/>
            <pc:sldMk cId="1426743503" sldId="261"/>
            <ac:spMk id="3" creationId="{6248064E-A692-9243-1A4D-C32BECB80FA6}"/>
          </ac:spMkLst>
        </pc:spChg>
        <pc:spChg chg="add del">
          <ac:chgData name="纵一 周" userId="d6ed203f130c2c69" providerId="LiveId" clId="{EC7044E0-C0D8-458C-8DB9-53235E40B4E1}" dt="2024-06-04T09:09:38.473" v="250" actId="11529"/>
          <ac:spMkLst>
            <pc:docMk/>
            <pc:sldMk cId="1426743503" sldId="261"/>
            <ac:spMk id="4" creationId="{8F5CE50F-8294-0427-23BE-38BFA8DA96C9}"/>
          </ac:spMkLst>
        </pc:spChg>
        <pc:spChg chg="add mod">
          <ac:chgData name="纵一 周" userId="d6ed203f130c2c69" providerId="LiveId" clId="{EC7044E0-C0D8-458C-8DB9-53235E40B4E1}" dt="2024-06-04T09:10:33.097" v="276" actId="5793"/>
          <ac:spMkLst>
            <pc:docMk/>
            <pc:sldMk cId="1426743503" sldId="261"/>
            <ac:spMk id="5" creationId="{8FC83075-C387-8FEB-3527-BFF48E0CE938}"/>
          </ac:spMkLst>
        </pc:spChg>
        <pc:spChg chg="add del mod">
          <ac:chgData name="纵一 周" userId="d6ed203f130c2c69" providerId="LiveId" clId="{EC7044E0-C0D8-458C-8DB9-53235E40B4E1}" dt="2024-06-04T09:10:55.609" v="281"/>
          <ac:spMkLst>
            <pc:docMk/>
            <pc:sldMk cId="1426743503" sldId="261"/>
            <ac:spMk id="6" creationId="{06825CFB-D54B-BB82-267E-FB6C83A1C3AC}"/>
          </ac:spMkLst>
        </pc:spChg>
        <pc:spChg chg="add mod">
          <ac:chgData name="纵一 周" userId="d6ed203f130c2c69" providerId="LiveId" clId="{EC7044E0-C0D8-458C-8DB9-53235E40B4E1}" dt="2024-06-04T09:10:30.328" v="274" actId="5793"/>
          <ac:spMkLst>
            <pc:docMk/>
            <pc:sldMk cId="1426743503" sldId="261"/>
            <ac:spMk id="7" creationId="{2B9C0F7C-8D07-4015-39C5-A75F7217E162}"/>
          </ac:spMkLst>
        </pc:spChg>
        <pc:spChg chg="add mod">
          <ac:chgData name="纵一 周" userId="d6ed203f130c2c69" providerId="LiveId" clId="{EC7044E0-C0D8-458C-8DB9-53235E40B4E1}" dt="2024-06-04T09:11:29.679" v="296" actId="1076"/>
          <ac:spMkLst>
            <pc:docMk/>
            <pc:sldMk cId="1426743503" sldId="261"/>
            <ac:spMk id="8" creationId="{7EC4B289-FA3E-D290-7708-24F006EF925E}"/>
          </ac:spMkLst>
        </pc:spChg>
        <pc:spChg chg="add mod">
          <ac:chgData name="纵一 周" userId="d6ed203f130c2c69" providerId="LiveId" clId="{EC7044E0-C0D8-458C-8DB9-53235E40B4E1}" dt="2024-06-04T09:11:32.014" v="297" actId="1076"/>
          <ac:spMkLst>
            <pc:docMk/>
            <pc:sldMk cId="1426743503" sldId="261"/>
            <ac:spMk id="9" creationId="{7C041D3A-581C-09F8-5F23-3312D52DC746}"/>
          </ac:spMkLst>
        </pc:spChg>
        <pc:spChg chg="add del mod">
          <ac:chgData name="纵一 周" userId="d6ed203f130c2c69" providerId="LiveId" clId="{EC7044E0-C0D8-458C-8DB9-53235E40B4E1}" dt="2024-06-04T09:12:15.964" v="305" actId="11529"/>
          <ac:spMkLst>
            <pc:docMk/>
            <pc:sldMk cId="1426743503" sldId="261"/>
            <ac:spMk id="10" creationId="{FF5EA097-EAF7-4D9D-C457-F60B2D1D811D}"/>
          </ac:spMkLst>
        </pc:spChg>
        <pc:spChg chg="add mod">
          <ac:chgData name="纵一 周" userId="d6ed203f130c2c69" providerId="LiveId" clId="{EC7044E0-C0D8-458C-8DB9-53235E40B4E1}" dt="2024-06-04T09:13:47.698" v="327" actId="207"/>
          <ac:spMkLst>
            <pc:docMk/>
            <pc:sldMk cId="1426743503" sldId="261"/>
            <ac:spMk id="13" creationId="{3899440D-DA96-B048-5889-7DA0CD8DDDB5}"/>
          </ac:spMkLst>
        </pc:spChg>
        <pc:spChg chg="add mod">
          <ac:chgData name="纵一 周" userId="d6ed203f130c2c69" providerId="LiveId" clId="{EC7044E0-C0D8-458C-8DB9-53235E40B4E1}" dt="2024-06-04T09:13:43.786" v="326" actId="207"/>
          <ac:spMkLst>
            <pc:docMk/>
            <pc:sldMk cId="1426743503" sldId="261"/>
            <ac:spMk id="14" creationId="{BA9E4E8D-F8A6-91C9-3E52-2CFB593492F7}"/>
          </ac:spMkLst>
        </pc:spChg>
        <pc:spChg chg="add mod">
          <ac:chgData name="纵一 周" userId="d6ed203f130c2c69" providerId="LiveId" clId="{EC7044E0-C0D8-458C-8DB9-53235E40B4E1}" dt="2024-06-04T09:23:31.489" v="329"/>
          <ac:spMkLst>
            <pc:docMk/>
            <pc:sldMk cId="1426743503" sldId="261"/>
            <ac:spMk id="15" creationId="{7C041D3A-581C-09F8-5F23-3312D52DC746}"/>
          </ac:spMkLst>
        </pc:spChg>
        <pc:spChg chg="add mod">
          <ac:chgData name="纵一 周" userId="d6ed203f130c2c69" providerId="LiveId" clId="{EC7044E0-C0D8-458C-8DB9-53235E40B4E1}" dt="2024-06-04T09:23:53.124" v="350" actId="20577"/>
          <ac:spMkLst>
            <pc:docMk/>
            <pc:sldMk cId="1426743503" sldId="261"/>
            <ac:spMk id="16" creationId="{089E91FA-CBA0-B231-0632-DF78B09EF011}"/>
          </ac:spMkLst>
        </pc:spChg>
        <pc:spChg chg="add mod">
          <ac:chgData name="纵一 周" userId="d6ed203f130c2c69" providerId="LiveId" clId="{EC7044E0-C0D8-458C-8DB9-53235E40B4E1}" dt="2024-06-04T09:24:16.894" v="375" actId="1076"/>
          <ac:spMkLst>
            <pc:docMk/>
            <pc:sldMk cId="1426743503" sldId="261"/>
            <ac:spMk id="17" creationId="{8FC83075-C387-8FEB-3527-BFF48E0CE938}"/>
          </ac:spMkLst>
        </pc:spChg>
        <pc:cxnChg chg="add del mod">
          <ac:chgData name="纵一 周" userId="d6ed203f130c2c69" providerId="LiveId" clId="{EC7044E0-C0D8-458C-8DB9-53235E40B4E1}" dt="2024-06-04T09:12:40.817" v="307" actId="11529"/>
          <ac:cxnSpMkLst>
            <pc:docMk/>
            <pc:sldMk cId="1426743503" sldId="261"/>
            <ac:cxnSpMk id="12" creationId="{9F64BCCA-614E-988F-CFCB-FA1F2518EDE4}"/>
          </ac:cxnSpMkLst>
        </pc:cxnChg>
      </pc:sldChg>
      <pc:sldChg chg="addSp delSp modSp new mod">
        <pc:chgData name="纵一 周" userId="d6ed203f130c2c69" providerId="LiveId" clId="{EC7044E0-C0D8-458C-8DB9-53235E40B4E1}" dt="2024-06-04T09:29:43.950" v="413" actId="1076"/>
        <pc:sldMkLst>
          <pc:docMk/>
          <pc:sldMk cId="781257630" sldId="262"/>
        </pc:sldMkLst>
        <pc:spChg chg="mod">
          <ac:chgData name="纵一 周" userId="d6ed203f130c2c69" providerId="LiveId" clId="{EC7044E0-C0D8-458C-8DB9-53235E40B4E1}" dt="2024-06-04T09:28:22.443" v="385"/>
          <ac:spMkLst>
            <pc:docMk/>
            <pc:sldMk cId="781257630" sldId="262"/>
            <ac:spMk id="2" creationId="{23D0E6A7-DCBC-A907-CC8C-BDE7A76AE900}"/>
          </ac:spMkLst>
        </pc:spChg>
        <pc:spChg chg="del">
          <ac:chgData name="纵一 周" userId="d6ed203f130c2c69" providerId="LiveId" clId="{EC7044E0-C0D8-458C-8DB9-53235E40B4E1}" dt="2024-06-04T09:28:24.626" v="386" actId="478"/>
          <ac:spMkLst>
            <pc:docMk/>
            <pc:sldMk cId="781257630" sldId="262"/>
            <ac:spMk id="3" creationId="{53F4BDA6-617C-93A4-2850-26F9406DAD9A}"/>
          </ac:spMkLst>
        </pc:spChg>
        <pc:spChg chg="add mod">
          <ac:chgData name="纵一 周" userId="d6ed203f130c2c69" providerId="LiveId" clId="{EC7044E0-C0D8-458C-8DB9-53235E40B4E1}" dt="2024-06-04T09:29:18.749" v="409"/>
          <ac:spMkLst>
            <pc:docMk/>
            <pc:sldMk cId="781257630" sldId="262"/>
            <ac:spMk id="4" creationId="{A8A75D47-EE58-EDED-02D3-F7BF4F856BCE}"/>
          </ac:spMkLst>
        </pc:spChg>
        <pc:picChg chg="add mod">
          <ac:chgData name="纵一 周" userId="d6ed203f130c2c69" providerId="LiveId" clId="{EC7044E0-C0D8-458C-8DB9-53235E40B4E1}" dt="2024-06-04T09:29:35.466" v="411" actId="1076"/>
          <ac:picMkLst>
            <pc:docMk/>
            <pc:sldMk cId="781257630" sldId="262"/>
            <ac:picMk id="6" creationId="{7097232F-EE64-98FE-BABB-B08DFE322156}"/>
          </ac:picMkLst>
        </pc:picChg>
        <pc:picChg chg="add mod">
          <ac:chgData name="纵一 周" userId="d6ed203f130c2c69" providerId="LiveId" clId="{EC7044E0-C0D8-458C-8DB9-53235E40B4E1}" dt="2024-06-04T09:29:43.950" v="413" actId="1076"/>
          <ac:picMkLst>
            <pc:docMk/>
            <pc:sldMk cId="781257630" sldId="262"/>
            <ac:picMk id="8" creationId="{3C0E49E5-3F58-3165-5A8A-C6074D227967}"/>
          </ac:picMkLst>
        </pc:picChg>
      </pc:sldChg>
      <pc:sldChg chg="addSp delSp modSp new mod">
        <pc:chgData name="纵一 周" userId="d6ed203f130c2c69" providerId="LiveId" clId="{EC7044E0-C0D8-458C-8DB9-53235E40B4E1}" dt="2024-06-04T09:32:55.410" v="439" actId="1076"/>
        <pc:sldMkLst>
          <pc:docMk/>
          <pc:sldMk cId="4211683834" sldId="263"/>
        </pc:sldMkLst>
        <pc:spChg chg="mod">
          <ac:chgData name="纵一 周" userId="d6ed203f130c2c69" providerId="LiveId" clId="{EC7044E0-C0D8-458C-8DB9-53235E40B4E1}" dt="2024-06-04T09:30:08.658" v="423"/>
          <ac:spMkLst>
            <pc:docMk/>
            <pc:sldMk cId="4211683834" sldId="263"/>
            <ac:spMk id="2" creationId="{02FAC6F1-3B17-4B14-079E-3FF4BE8DBA69}"/>
          </ac:spMkLst>
        </pc:spChg>
        <pc:spChg chg="del">
          <ac:chgData name="纵一 周" userId="d6ed203f130c2c69" providerId="LiveId" clId="{EC7044E0-C0D8-458C-8DB9-53235E40B4E1}" dt="2024-06-04T09:30:15.281" v="424" actId="478"/>
          <ac:spMkLst>
            <pc:docMk/>
            <pc:sldMk cId="4211683834" sldId="263"/>
            <ac:spMk id="3" creationId="{19C304B1-251B-DBC0-B74B-3635596221F0}"/>
          </ac:spMkLst>
        </pc:spChg>
        <pc:spChg chg="add mod">
          <ac:chgData name="纵一 周" userId="d6ed203f130c2c69" providerId="LiveId" clId="{EC7044E0-C0D8-458C-8DB9-53235E40B4E1}" dt="2024-06-04T09:32:36.228" v="434" actId="1076"/>
          <ac:spMkLst>
            <pc:docMk/>
            <pc:sldMk cId="4211683834" sldId="263"/>
            <ac:spMk id="6" creationId="{EAD311FA-A0E9-F310-1102-8C59A4055600}"/>
          </ac:spMkLst>
        </pc:spChg>
        <pc:picChg chg="add del">
          <ac:chgData name="纵一 周" userId="d6ed203f130c2c69" providerId="LiveId" clId="{EC7044E0-C0D8-458C-8DB9-53235E40B4E1}" dt="2024-06-04T09:32:20.328" v="428" actId="22"/>
          <ac:picMkLst>
            <pc:docMk/>
            <pc:sldMk cId="4211683834" sldId="263"/>
            <ac:picMk id="5" creationId="{523AF3A8-320A-2177-3E58-59EAB36AD91F}"/>
          </ac:picMkLst>
        </pc:picChg>
        <pc:picChg chg="add mod">
          <ac:chgData name="纵一 周" userId="d6ed203f130c2c69" providerId="LiveId" clId="{EC7044E0-C0D8-458C-8DB9-53235E40B4E1}" dt="2024-06-04T09:32:53.179" v="438" actId="1076"/>
          <ac:picMkLst>
            <pc:docMk/>
            <pc:sldMk cId="4211683834" sldId="263"/>
            <ac:picMk id="8" creationId="{551E81FA-1016-B6BA-A093-94DCC9602A06}"/>
          </ac:picMkLst>
        </pc:picChg>
        <pc:picChg chg="add mod">
          <ac:chgData name="纵一 周" userId="d6ed203f130c2c69" providerId="LiveId" clId="{EC7044E0-C0D8-458C-8DB9-53235E40B4E1}" dt="2024-06-04T09:32:55.410" v="439" actId="1076"/>
          <ac:picMkLst>
            <pc:docMk/>
            <pc:sldMk cId="4211683834" sldId="263"/>
            <ac:picMk id="10" creationId="{1EE61623-0D99-0EC4-85E3-A34F6B3F47F7}"/>
          </ac:picMkLst>
        </pc:picChg>
      </pc:sldChg>
      <pc:sldChg chg="addSp delSp modSp new mod">
        <pc:chgData name="纵一 周" userId="d6ed203f130c2c69" providerId="LiveId" clId="{EC7044E0-C0D8-458C-8DB9-53235E40B4E1}" dt="2024-06-04T11:09:39.364" v="489" actId="1076"/>
        <pc:sldMkLst>
          <pc:docMk/>
          <pc:sldMk cId="2941999249" sldId="264"/>
        </pc:sldMkLst>
        <pc:spChg chg="mod">
          <ac:chgData name="纵一 周" userId="d6ed203f130c2c69" providerId="LiveId" clId="{EC7044E0-C0D8-458C-8DB9-53235E40B4E1}" dt="2024-06-04T11:08:11.412" v="464" actId="20577"/>
          <ac:spMkLst>
            <pc:docMk/>
            <pc:sldMk cId="2941999249" sldId="264"/>
            <ac:spMk id="2" creationId="{107B0F42-5DE6-7146-AF88-DFDE27063AA1}"/>
          </ac:spMkLst>
        </pc:spChg>
        <pc:spChg chg="del">
          <ac:chgData name="纵一 周" userId="d6ed203f130c2c69" providerId="LiveId" clId="{EC7044E0-C0D8-458C-8DB9-53235E40B4E1}" dt="2024-06-04T11:08:16.647" v="465" actId="478"/>
          <ac:spMkLst>
            <pc:docMk/>
            <pc:sldMk cId="2941999249" sldId="264"/>
            <ac:spMk id="3" creationId="{A1819194-4433-F846-304E-AC6092867EB2}"/>
          </ac:spMkLst>
        </pc:spChg>
        <pc:picChg chg="add mod">
          <ac:chgData name="纵一 周" userId="d6ed203f130c2c69" providerId="LiveId" clId="{EC7044E0-C0D8-458C-8DB9-53235E40B4E1}" dt="2024-06-04T11:09:24.202" v="482" actId="1076"/>
          <ac:picMkLst>
            <pc:docMk/>
            <pc:sldMk cId="2941999249" sldId="264"/>
            <ac:picMk id="4" creationId="{144B71E0-AB64-09A8-75C6-AB665D3BE7A2}"/>
          </ac:picMkLst>
        </pc:picChg>
        <pc:picChg chg="add mod">
          <ac:chgData name="纵一 周" userId="d6ed203f130c2c69" providerId="LiveId" clId="{EC7044E0-C0D8-458C-8DB9-53235E40B4E1}" dt="2024-06-04T11:09:34.157" v="487" actId="1076"/>
          <ac:picMkLst>
            <pc:docMk/>
            <pc:sldMk cId="2941999249" sldId="264"/>
            <ac:picMk id="5" creationId="{B905BD62-9E77-9B71-EA5B-1DDA1DF7513E}"/>
          </ac:picMkLst>
        </pc:picChg>
        <pc:picChg chg="add mod">
          <ac:chgData name="纵一 周" userId="d6ed203f130c2c69" providerId="LiveId" clId="{EC7044E0-C0D8-458C-8DB9-53235E40B4E1}" dt="2024-06-04T11:09:29.567" v="484" actId="1076"/>
          <ac:picMkLst>
            <pc:docMk/>
            <pc:sldMk cId="2941999249" sldId="264"/>
            <ac:picMk id="6" creationId="{C10EB433-D730-11BD-25B1-978FAE7E5454}"/>
          </ac:picMkLst>
        </pc:picChg>
        <pc:picChg chg="add mod">
          <ac:chgData name="纵一 周" userId="d6ed203f130c2c69" providerId="LiveId" clId="{EC7044E0-C0D8-458C-8DB9-53235E40B4E1}" dt="2024-06-04T11:09:39.364" v="489" actId="1076"/>
          <ac:picMkLst>
            <pc:docMk/>
            <pc:sldMk cId="2941999249" sldId="264"/>
            <ac:picMk id="7" creationId="{BE878E1A-3E2F-A253-70B8-1A7E026BA4B0}"/>
          </ac:picMkLst>
        </pc:picChg>
      </pc:sldChg>
      <pc:sldChg chg="addSp delSp modSp add mod">
        <pc:chgData name="纵一 周" userId="d6ed203f130c2c69" providerId="LiveId" clId="{EC7044E0-C0D8-458C-8DB9-53235E40B4E1}" dt="2024-06-04T11:17:33.564" v="536" actId="1076"/>
        <pc:sldMkLst>
          <pc:docMk/>
          <pc:sldMk cId="2962807987" sldId="265"/>
        </pc:sldMkLst>
        <pc:spChg chg="mod">
          <ac:chgData name="纵一 周" userId="d6ed203f130c2c69" providerId="LiveId" clId="{EC7044E0-C0D8-458C-8DB9-53235E40B4E1}" dt="2024-06-04T11:13:44.628" v="500" actId="20577"/>
          <ac:spMkLst>
            <pc:docMk/>
            <pc:sldMk cId="2962807987" sldId="265"/>
            <ac:spMk id="2" creationId="{107B0F42-5DE6-7146-AF88-DFDE27063AA1}"/>
          </ac:spMkLst>
        </pc:spChg>
        <pc:spChg chg="add mod">
          <ac:chgData name="纵一 周" userId="d6ed203f130c2c69" providerId="LiveId" clId="{EC7044E0-C0D8-458C-8DB9-53235E40B4E1}" dt="2024-06-04T11:16:38.723" v="506" actId="20577"/>
          <ac:spMkLst>
            <pc:docMk/>
            <pc:sldMk cId="2962807987" sldId="265"/>
            <ac:spMk id="3" creationId="{B5E99887-AE58-D34F-3A8D-22489193A058}"/>
          </ac:spMkLst>
        </pc:spChg>
        <pc:spChg chg="add mod">
          <ac:chgData name="纵一 周" userId="d6ed203f130c2c69" providerId="LiveId" clId="{EC7044E0-C0D8-458C-8DB9-53235E40B4E1}" dt="2024-06-04T11:17:33.564" v="536" actId="1076"/>
          <ac:spMkLst>
            <pc:docMk/>
            <pc:sldMk cId="2962807987" sldId="265"/>
            <ac:spMk id="8" creationId="{4741675A-2016-753D-D242-028442401B88}"/>
          </ac:spMkLst>
        </pc:spChg>
        <pc:picChg chg="del">
          <ac:chgData name="纵一 周" userId="d6ed203f130c2c69" providerId="LiveId" clId="{EC7044E0-C0D8-458C-8DB9-53235E40B4E1}" dt="2024-06-04T11:14:48.070" v="501" actId="478"/>
          <ac:picMkLst>
            <pc:docMk/>
            <pc:sldMk cId="2962807987" sldId="265"/>
            <ac:picMk id="4" creationId="{144B71E0-AB64-09A8-75C6-AB665D3BE7A2}"/>
          </ac:picMkLst>
        </pc:picChg>
        <pc:picChg chg="del">
          <ac:chgData name="纵一 周" userId="d6ed203f130c2c69" providerId="LiveId" clId="{EC7044E0-C0D8-458C-8DB9-53235E40B4E1}" dt="2024-06-04T11:14:48.070" v="501" actId="478"/>
          <ac:picMkLst>
            <pc:docMk/>
            <pc:sldMk cId="2962807987" sldId="265"/>
            <ac:picMk id="5" creationId="{B905BD62-9E77-9B71-EA5B-1DDA1DF7513E}"/>
          </ac:picMkLst>
        </pc:picChg>
        <pc:picChg chg="del">
          <ac:chgData name="纵一 周" userId="d6ed203f130c2c69" providerId="LiveId" clId="{EC7044E0-C0D8-458C-8DB9-53235E40B4E1}" dt="2024-06-04T11:14:48.070" v="501" actId="478"/>
          <ac:picMkLst>
            <pc:docMk/>
            <pc:sldMk cId="2962807987" sldId="265"/>
            <ac:picMk id="6" creationId="{C10EB433-D730-11BD-25B1-978FAE7E5454}"/>
          </ac:picMkLst>
        </pc:picChg>
        <pc:picChg chg="del">
          <ac:chgData name="纵一 周" userId="d6ed203f130c2c69" providerId="LiveId" clId="{EC7044E0-C0D8-458C-8DB9-53235E40B4E1}" dt="2024-06-04T11:14:48.070" v="501" actId="478"/>
          <ac:picMkLst>
            <pc:docMk/>
            <pc:sldMk cId="2962807987" sldId="265"/>
            <ac:picMk id="7" creationId="{BE878E1A-3E2F-A253-70B8-1A7E026BA4B0}"/>
          </ac:picMkLst>
        </pc:picChg>
      </pc:sldChg>
      <pc:sldChg chg="addSp delSp modSp add mod">
        <pc:chgData name="纵一 周" userId="d6ed203f130c2c69" providerId="LiveId" clId="{EC7044E0-C0D8-458C-8DB9-53235E40B4E1}" dt="2024-06-04T11:20:44.918" v="548"/>
        <pc:sldMkLst>
          <pc:docMk/>
          <pc:sldMk cId="3675469979" sldId="266"/>
        </pc:sldMkLst>
        <pc:spChg chg="mod">
          <ac:chgData name="纵一 周" userId="d6ed203f130c2c69" providerId="LiveId" clId="{EC7044E0-C0D8-458C-8DB9-53235E40B4E1}" dt="2024-06-04T11:20:08.865" v="539" actId="14100"/>
          <ac:spMkLst>
            <pc:docMk/>
            <pc:sldMk cId="3675469979" sldId="266"/>
            <ac:spMk id="3" creationId="{B5E99887-AE58-D34F-3A8D-22489193A058}"/>
          </ac:spMkLst>
        </pc:spChg>
        <pc:spChg chg="del">
          <ac:chgData name="纵一 周" userId="d6ed203f130c2c69" providerId="LiveId" clId="{EC7044E0-C0D8-458C-8DB9-53235E40B4E1}" dt="2024-06-04T11:20:17.406" v="540" actId="478"/>
          <ac:spMkLst>
            <pc:docMk/>
            <pc:sldMk cId="3675469979" sldId="266"/>
            <ac:spMk id="8" creationId="{4741675A-2016-753D-D242-028442401B88}"/>
          </ac:spMkLst>
        </pc:spChg>
        <pc:picChg chg="add mod">
          <ac:chgData name="纵一 周" userId="d6ed203f130c2c69" providerId="LiveId" clId="{EC7044E0-C0D8-458C-8DB9-53235E40B4E1}" dt="2024-06-04T11:20:44.918" v="548"/>
          <ac:picMkLst>
            <pc:docMk/>
            <pc:sldMk cId="3675469979" sldId="266"/>
            <ac:picMk id="4" creationId="{F65081B4-D94F-1438-679A-704DA41E0D26}"/>
          </ac:picMkLst>
        </pc:picChg>
        <pc:picChg chg="add mod">
          <ac:chgData name="纵一 周" userId="d6ed203f130c2c69" providerId="LiveId" clId="{EC7044E0-C0D8-458C-8DB9-53235E40B4E1}" dt="2024-06-04T11:20:43.862" v="546"/>
          <ac:picMkLst>
            <pc:docMk/>
            <pc:sldMk cId="3675469979" sldId="266"/>
            <ac:picMk id="5" creationId="{35D97B31-375F-1FBC-A81B-5B3D3812501C}"/>
          </ac:picMkLst>
        </pc:picChg>
      </pc:sldChg>
      <pc:sldChg chg="new del">
        <pc:chgData name="纵一 周" userId="d6ed203f130c2c69" providerId="LiveId" clId="{EC7044E0-C0D8-458C-8DB9-53235E40B4E1}" dt="2024-06-04T11:20:52.176" v="550" actId="47"/>
        <pc:sldMkLst>
          <pc:docMk/>
          <pc:sldMk cId="558049750" sldId="267"/>
        </pc:sldMkLst>
      </pc:sldChg>
      <pc:sldChg chg="addSp delSp modSp add mod">
        <pc:chgData name="纵一 周" userId="d6ed203f130c2c69" providerId="LiveId" clId="{EC7044E0-C0D8-458C-8DB9-53235E40B4E1}" dt="2024-06-04T11:28:06.986" v="685" actId="20577"/>
        <pc:sldMkLst>
          <pc:docMk/>
          <pc:sldMk cId="1303296523" sldId="267"/>
        </pc:sldMkLst>
        <pc:spChg chg="del">
          <ac:chgData name="纵一 周" userId="d6ed203f130c2c69" providerId="LiveId" clId="{EC7044E0-C0D8-458C-8DB9-53235E40B4E1}" dt="2024-06-04T11:20:57.725" v="552" actId="478"/>
          <ac:spMkLst>
            <pc:docMk/>
            <pc:sldMk cId="1303296523" sldId="267"/>
            <ac:spMk id="3" creationId="{B5E99887-AE58-D34F-3A8D-22489193A058}"/>
          </ac:spMkLst>
        </pc:spChg>
        <pc:spChg chg="add mod">
          <ac:chgData name="纵一 周" userId="d6ed203f130c2c69" providerId="LiveId" clId="{EC7044E0-C0D8-458C-8DB9-53235E40B4E1}" dt="2024-06-04T11:27:39.785" v="678" actId="1076"/>
          <ac:spMkLst>
            <pc:docMk/>
            <pc:sldMk cId="1303296523" sldId="267"/>
            <ac:spMk id="16" creationId="{2F3CD7E8-A25F-F443-44C5-B8A2B4483E4A}"/>
          </ac:spMkLst>
        </pc:spChg>
        <pc:spChg chg="add mod">
          <ac:chgData name="纵一 周" userId="d6ed203f130c2c69" providerId="LiveId" clId="{EC7044E0-C0D8-458C-8DB9-53235E40B4E1}" dt="2024-06-04T11:27:43.560" v="679" actId="1076"/>
          <ac:spMkLst>
            <pc:docMk/>
            <pc:sldMk cId="1303296523" sldId="267"/>
            <ac:spMk id="17" creationId="{9E0E6CAC-CCB6-F0E8-417F-F820EF8A1A5E}"/>
          </ac:spMkLst>
        </pc:spChg>
        <pc:spChg chg="add del">
          <ac:chgData name="纵一 周" userId="d6ed203f130c2c69" providerId="LiveId" clId="{EC7044E0-C0D8-458C-8DB9-53235E40B4E1}" dt="2024-06-04T11:23:31.065" v="594" actId="22"/>
          <ac:spMkLst>
            <pc:docMk/>
            <pc:sldMk cId="1303296523" sldId="267"/>
            <ac:spMk id="19" creationId="{508FD446-93C5-ADB6-D835-127C98169044}"/>
          </ac:spMkLst>
        </pc:spChg>
        <pc:spChg chg="add mod">
          <ac:chgData name="纵一 周" userId="d6ed203f130c2c69" providerId="LiveId" clId="{EC7044E0-C0D8-458C-8DB9-53235E40B4E1}" dt="2024-06-04T11:27:58.667" v="683" actId="20577"/>
          <ac:spMkLst>
            <pc:docMk/>
            <pc:sldMk cId="1303296523" sldId="267"/>
            <ac:spMk id="20" creationId="{4E299FC5-9C16-CB82-A086-E746DF68CBB4}"/>
          </ac:spMkLst>
        </pc:spChg>
        <pc:spChg chg="add mod">
          <ac:chgData name="纵一 周" userId="d6ed203f130c2c69" providerId="LiveId" clId="{EC7044E0-C0D8-458C-8DB9-53235E40B4E1}" dt="2024-06-04T11:28:03.659" v="684" actId="20577"/>
          <ac:spMkLst>
            <pc:docMk/>
            <pc:sldMk cId="1303296523" sldId="267"/>
            <ac:spMk id="21" creationId="{CDCF5EF9-A215-B643-A6E4-86B54F492061}"/>
          </ac:spMkLst>
        </pc:spChg>
        <pc:spChg chg="add mod">
          <ac:chgData name="纵一 周" userId="d6ed203f130c2c69" providerId="LiveId" clId="{EC7044E0-C0D8-458C-8DB9-53235E40B4E1}" dt="2024-06-04T11:28:06.986" v="685" actId="20577"/>
          <ac:spMkLst>
            <pc:docMk/>
            <pc:sldMk cId="1303296523" sldId="267"/>
            <ac:spMk id="22" creationId="{F9EF7DF9-EA76-7AB7-11EC-A8EEAF6D4DD2}"/>
          </ac:spMkLst>
        </pc:spChg>
        <pc:picChg chg="add mod">
          <ac:chgData name="纵一 周" userId="d6ed203f130c2c69" providerId="LiveId" clId="{EC7044E0-C0D8-458C-8DB9-53235E40B4E1}" dt="2024-06-04T11:27:32.406" v="675" actId="1076"/>
          <ac:picMkLst>
            <pc:docMk/>
            <pc:sldMk cId="1303296523" sldId="267"/>
            <ac:picMk id="5" creationId="{538131ED-F035-F3BE-86D1-8EF2E58BDDCC}"/>
          </ac:picMkLst>
        </pc:picChg>
        <pc:picChg chg="add mod">
          <ac:chgData name="纵一 周" userId="d6ed203f130c2c69" providerId="LiveId" clId="{EC7044E0-C0D8-458C-8DB9-53235E40B4E1}" dt="2024-06-04T11:27:32.406" v="675" actId="1076"/>
          <ac:picMkLst>
            <pc:docMk/>
            <pc:sldMk cId="1303296523" sldId="267"/>
            <ac:picMk id="7" creationId="{ACF876B5-B8AA-F86A-BBCE-CA80FBB9A6FC}"/>
          </ac:picMkLst>
        </pc:picChg>
        <pc:picChg chg="add mod">
          <ac:chgData name="纵一 周" userId="d6ed203f130c2c69" providerId="LiveId" clId="{EC7044E0-C0D8-458C-8DB9-53235E40B4E1}" dt="2024-06-04T11:27:32.406" v="675" actId="1076"/>
          <ac:picMkLst>
            <pc:docMk/>
            <pc:sldMk cId="1303296523" sldId="267"/>
            <ac:picMk id="8" creationId="{C3AB8723-18F2-E96D-B64A-97A6CF84860B}"/>
          </ac:picMkLst>
        </pc:picChg>
        <pc:picChg chg="add mod">
          <ac:chgData name="纵一 周" userId="d6ed203f130c2c69" providerId="LiveId" clId="{EC7044E0-C0D8-458C-8DB9-53235E40B4E1}" dt="2024-06-04T11:27:32.406" v="675" actId="1076"/>
          <ac:picMkLst>
            <pc:docMk/>
            <pc:sldMk cId="1303296523" sldId="267"/>
            <ac:picMk id="9" creationId="{01342EE1-0027-15D7-5EC7-9DDED8FF2B9B}"/>
          </ac:picMkLst>
        </pc:picChg>
        <pc:picChg chg="add mod">
          <ac:chgData name="纵一 周" userId="d6ed203f130c2c69" providerId="LiveId" clId="{EC7044E0-C0D8-458C-8DB9-53235E40B4E1}" dt="2024-06-04T11:27:32.406" v="675" actId="1076"/>
          <ac:picMkLst>
            <pc:docMk/>
            <pc:sldMk cId="1303296523" sldId="267"/>
            <ac:picMk id="10" creationId="{88BEFFEE-7D56-76C8-06F8-D9DB481A49E8}"/>
          </ac:picMkLst>
        </pc:picChg>
        <pc:picChg chg="add mod">
          <ac:chgData name="纵一 周" userId="d6ed203f130c2c69" providerId="LiveId" clId="{EC7044E0-C0D8-458C-8DB9-53235E40B4E1}" dt="2024-06-04T11:27:32.406" v="675" actId="1076"/>
          <ac:picMkLst>
            <pc:docMk/>
            <pc:sldMk cId="1303296523" sldId="267"/>
            <ac:picMk id="11" creationId="{DF262844-3DA1-AD6E-A60C-7FD1AF7CE8E1}"/>
          </ac:picMkLst>
        </pc:picChg>
        <pc:picChg chg="add mod">
          <ac:chgData name="纵一 周" userId="d6ed203f130c2c69" providerId="LiveId" clId="{EC7044E0-C0D8-458C-8DB9-53235E40B4E1}" dt="2024-06-04T11:27:32.406" v="675" actId="1076"/>
          <ac:picMkLst>
            <pc:docMk/>
            <pc:sldMk cId="1303296523" sldId="267"/>
            <ac:picMk id="12" creationId="{B71647F5-69C8-DA6E-8B19-E4B60DEAA1C8}"/>
          </ac:picMkLst>
        </pc:picChg>
        <pc:picChg chg="add mod">
          <ac:chgData name="纵一 周" userId="d6ed203f130c2c69" providerId="LiveId" clId="{EC7044E0-C0D8-458C-8DB9-53235E40B4E1}" dt="2024-06-04T11:27:32.406" v="675" actId="1076"/>
          <ac:picMkLst>
            <pc:docMk/>
            <pc:sldMk cId="1303296523" sldId="267"/>
            <ac:picMk id="13" creationId="{441958F0-D490-F88B-D8E9-04984E8AC8B8}"/>
          </ac:picMkLst>
        </pc:picChg>
        <pc:picChg chg="add mod">
          <ac:chgData name="纵一 周" userId="d6ed203f130c2c69" providerId="LiveId" clId="{EC7044E0-C0D8-458C-8DB9-53235E40B4E1}" dt="2024-06-04T11:27:34.714" v="676" actId="1076"/>
          <ac:picMkLst>
            <pc:docMk/>
            <pc:sldMk cId="1303296523" sldId="267"/>
            <ac:picMk id="14" creationId="{E6BBAC5C-59B3-B4FC-792D-58B95A197563}"/>
          </ac:picMkLst>
        </pc:picChg>
        <pc:picChg chg="add mod">
          <ac:chgData name="纵一 周" userId="d6ed203f130c2c69" providerId="LiveId" clId="{EC7044E0-C0D8-458C-8DB9-53235E40B4E1}" dt="2024-06-04T11:27:36.818" v="677" actId="1076"/>
          <ac:picMkLst>
            <pc:docMk/>
            <pc:sldMk cId="1303296523" sldId="267"/>
            <ac:picMk id="15" creationId="{8C1187B0-C05B-179D-9BDC-2C00D3449B9D}"/>
          </ac:picMkLst>
        </pc:picChg>
      </pc:sldChg>
      <pc:sldChg chg="modSp add mod ord">
        <pc:chgData name="纵一 周" userId="d6ed203f130c2c69" providerId="LiveId" clId="{EC7044E0-C0D8-458C-8DB9-53235E40B4E1}" dt="2024-06-04T11:32:02.278" v="695" actId="20577"/>
        <pc:sldMkLst>
          <pc:docMk/>
          <pc:sldMk cId="1092564609" sldId="268"/>
        </pc:sldMkLst>
        <pc:spChg chg="mod">
          <ac:chgData name="纵一 周" userId="d6ed203f130c2c69" providerId="LiveId" clId="{EC7044E0-C0D8-458C-8DB9-53235E40B4E1}" dt="2024-06-04T11:32:02.278" v="695" actId="20577"/>
          <ac:spMkLst>
            <pc:docMk/>
            <pc:sldMk cId="1092564609" sldId="268"/>
            <ac:spMk id="3" creationId="{B5E99887-AE58-D34F-3A8D-22489193A058}"/>
          </ac:spMkLst>
        </pc:spChg>
      </pc:sldChg>
      <pc:sldChg chg="add">
        <pc:chgData name="纵一 周" userId="d6ed203f130c2c69" providerId="LiveId" clId="{EC7044E0-C0D8-458C-8DB9-53235E40B4E1}" dt="2024-06-04T11:33:29.661" v="698"/>
        <pc:sldMkLst>
          <pc:docMk/>
          <pc:sldMk cId="0" sldId="269"/>
        </pc:sldMkLst>
      </pc:sldChg>
      <pc:sldChg chg="new del">
        <pc:chgData name="纵一 周" userId="d6ed203f130c2c69" providerId="LiveId" clId="{EC7044E0-C0D8-458C-8DB9-53235E40B4E1}" dt="2024-06-04T11:33:25.234" v="697" actId="47"/>
        <pc:sldMkLst>
          <pc:docMk/>
          <pc:sldMk cId="1394108625" sldId="269"/>
        </pc:sldMkLst>
      </pc:sldChg>
      <pc:sldChg chg="add">
        <pc:chgData name="纵一 周" userId="d6ed203f130c2c69" providerId="LiveId" clId="{EC7044E0-C0D8-458C-8DB9-53235E40B4E1}" dt="2024-06-04T11:33:40.320" v="699"/>
        <pc:sldMkLst>
          <pc:docMk/>
          <pc:sldMk cId="0" sldId="270"/>
        </pc:sldMkLst>
      </pc:sldChg>
      <pc:sldChg chg="add">
        <pc:chgData name="纵一 周" userId="d6ed203f130c2c69" providerId="LiveId" clId="{EC7044E0-C0D8-458C-8DB9-53235E40B4E1}" dt="2024-06-04T11:33:44.310" v="700"/>
        <pc:sldMkLst>
          <pc:docMk/>
          <pc:sldMk cId="0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单个窗口计算时间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2B4D-46B9-A293-035C4AE9A60A}"/>
              </c:ext>
            </c:extLst>
          </c:dPt>
          <c:cat>
            <c:strRef>
              <c:f>Sheet1!$A$2:$A$3</c:f>
              <c:strCache>
                <c:ptCount val="2"/>
                <c:pt idx="0">
                  <c:v>基础方法</c:v>
                </c:pt>
                <c:pt idx="1">
                  <c:v>并行乘法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425.83</c:v>
                </c:pt>
                <c:pt idx="1">
                  <c:v>68.36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4D-46B9-A293-035C4AE9A6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99251199"/>
        <c:axId val="1999251679"/>
        <c:axId val="0"/>
      </c:bar3DChart>
      <c:catAx>
        <c:axId val="1999251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9251679"/>
        <c:crosses val="autoZero"/>
        <c:auto val="1"/>
        <c:lblAlgn val="ctr"/>
        <c:lblOffset val="100"/>
        <c:noMultiLvlLbl val="0"/>
      </c:catAx>
      <c:valAx>
        <c:axId val="1999251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9251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命中率与相似度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Range命中率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SP=100</c:v>
                </c:pt>
                <c:pt idx="1">
                  <c:v>SP=1000</c:v>
                </c:pt>
                <c:pt idx="2">
                  <c:v>SP=10000</c:v>
                </c:pt>
                <c:pt idx="3">
                  <c:v>SP=100000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0.32300000000000001</c:v>
                </c:pt>
                <c:pt idx="1">
                  <c:v>0.63500000000000001</c:v>
                </c:pt>
                <c:pt idx="2">
                  <c:v>0.85399999999999998</c:v>
                </c:pt>
                <c:pt idx="3">
                  <c:v>0.93799999999999994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4C-4E02-BCAC-CD7F2AE91E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Range相似度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SP=100</c:v>
                </c:pt>
                <c:pt idx="1">
                  <c:v>SP=1000</c:v>
                </c:pt>
                <c:pt idx="2">
                  <c:v>SP=10000</c:v>
                </c:pt>
                <c:pt idx="3">
                  <c:v>SP=100000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0.71399999999999997</c:v>
                </c:pt>
                <c:pt idx="1">
                  <c:v>0.88500000000000001</c:v>
                </c:pt>
                <c:pt idx="2">
                  <c:v>0.94699999999999995</c:v>
                </c:pt>
                <c:pt idx="3">
                  <c:v>0.98499999999999999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4C-4E02-BCAC-CD7F2AE91E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Freqd命中率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SP=100</c:v>
                </c:pt>
                <c:pt idx="1">
                  <c:v>SP=1000</c:v>
                </c:pt>
                <c:pt idx="2">
                  <c:v>SP=10000</c:v>
                </c:pt>
                <c:pt idx="3">
                  <c:v>SP=100000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0.104</c:v>
                </c:pt>
                <c:pt idx="1">
                  <c:v>0.57299999999999995</c:v>
                </c:pt>
                <c:pt idx="2">
                  <c:v>0.78100000000000003</c:v>
                </c:pt>
                <c:pt idx="3">
                  <c:v>0.89500000000000002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4C-4E02-BCAC-CD7F2AE91E5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Freqd相似度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SP=100</c:v>
                </c:pt>
                <c:pt idx="1">
                  <c:v>SP=1000</c:v>
                </c:pt>
                <c:pt idx="2">
                  <c:v>SP=10000</c:v>
                </c:pt>
                <c:pt idx="3">
                  <c:v>SP=100000</c:v>
                </c:pt>
              </c:strCache>
            </c:strRef>
          </c:cat>
          <c:val>
            <c:numRef>
              <c:f>Sheet1!$E$2:$E$5</c:f>
              <c:numCache>
                <c:formatCode>0.00%</c:formatCode>
                <c:ptCount val="4"/>
                <c:pt idx="0">
                  <c:v>0.78200000000000003</c:v>
                </c:pt>
                <c:pt idx="1">
                  <c:v>0.90400000000000003</c:v>
                </c:pt>
                <c:pt idx="2">
                  <c:v>0.96599999999999997</c:v>
                </c:pt>
                <c:pt idx="3">
                  <c:v>0.97899999999999998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4C-4E02-BCAC-CD7F2AE91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9697695"/>
        <c:axId val="1749698175"/>
      </c:lineChart>
      <c:catAx>
        <c:axId val="1749697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49698175"/>
        <c:crosses val="autoZero"/>
        <c:auto val="1"/>
        <c:lblAlgn val="ctr"/>
        <c:lblOffset val="100"/>
        <c:noMultiLvlLbl val="0"/>
      </c:catAx>
      <c:valAx>
        <c:axId val="174969817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49697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计算时间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时间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SP=100</c:v>
                </c:pt>
                <c:pt idx="1">
                  <c:v>SP=1000</c:v>
                </c:pt>
                <c:pt idx="2">
                  <c:v>SP=10000</c:v>
                </c:pt>
                <c:pt idx="3">
                  <c:v>SP=100000</c:v>
                </c:pt>
              </c:strCache>
            </c:strRef>
          </c:cat>
          <c:val>
            <c:numRef>
              <c:f>Sheet1!$B$2:$B$5</c:f>
              <c:numCache>
                <c:formatCode>0.00_ </c:formatCode>
                <c:ptCount val="4"/>
                <c:pt idx="0">
                  <c:v>0.76</c:v>
                </c:pt>
                <c:pt idx="1">
                  <c:v>0.68</c:v>
                </c:pt>
                <c:pt idx="2">
                  <c:v>1.59</c:v>
                </c:pt>
                <c:pt idx="3">
                  <c:v>9.6199999999999992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A7-45E2-9D81-903BCA5252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9697695"/>
        <c:axId val="1749698175"/>
      </c:lineChart>
      <c:catAx>
        <c:axId val="1749697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49698175"/>
        <c:crosses val="autoZero"/>
        <c:auto val="1"/>
        <c:lblAlgn val="ctr"/>
        <c:lblOffset val="100"/>
        <c:noMultiLvlLbl val="0"/>
      </c:catAx>
      <c:valAx>
        <c:axId val="174969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49697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5D327-F359-4BC6-BFBD-1292C77F1827}" type="doc">
      <dgm:prSet loTypeId="urn:microsoft.com/office/officeart/2005/8/layout/process1" loCatId="process" qsTypeId="urn:microsoft.com/office/officeart/2005/8/quickstyle/simple1#1" qsCatId="simple" csTypeId="urn:microsoft.com/office/officeart/2005/8/colors/accent1_2#1" csCatId="accent1" phldr="1"/>
      <dgm:spPr/>
    </dgm:pt>
    <dgm:pt modelId="{FC474024-9321-449B-A31D-176C068359CF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do the digital down convert(DDC)</a:t>
          </a:r>
        </a:p>
      </dgm:t>
    </dgm:pt>
    <dgm:pt modelId="{0FF136FE-9A7B-466A-A1D4-B63824E1C627}" type="parTrans" cxnId="{89F6F212-E43E-4F23-AC40-5F4C8F85EBC2}">
      <dgm:prSet/>
      <dgm:spPr/>
      <dgm:t>
        <a:bodyPr/>
        <a:lstStyle/>
        <a:p>
          <a:endParaRPr lang="zh-CN" altLang="en-US"/>
        </a:p>
      </dgm:t>
    </dgm:pt>
    <dgm:pt modelId="{724083AD-9E9A-4335-B71F-E4B494051F21}" type="sibTrans" cxnId="{89F6F212-E43E-4F23-AC40-5F4C8F85EBC2}">
      <dgm:prSet/>
      <dgm:spPr/>
      <dgm:t>
        <a:bodyPr/>
        <a:lstStyle/>
        <a:p>
          <a:endParaRPr lang="zh-CN" altLang="en-US"/>
        </a:p>
      </dgm:t>
    </dgm:pt>
    <dgm:pt modelId="{6B6E4A85-5946-4949-A725-47290ECAD273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低通滤波器滤波</a:t>
          </a:r>
        </a:p>
      </dgm:t>
    </dgm:pt>
    <dgm:pt modelId="{95750EB9-8D6B-4F46-9014-78C7B602A37A}" type="parTrans" cxnId="{CED1BCD8-B386-4B28-BF74-BE4F121A9CF9}">
      <dgm:prSet/>
      <dgm:spPr/>
      <dgm:t>
        <a:bodyPr/>
        <a:lstStyle/>
        <a:p>
          <a:endParaRPr lang="zh-CN" altLang="en-US"/>
        </a:p>
      </dgm:t>
    </dgm:pt>
    <dgm:pt modelId="{E50069A5-1199-460D-A7CF-82AAF022B50B}" type="sibTrans" cxnId="{CED1BCD8-B386-4B28-BF74-BE4F121A9CF9}">
      <dgm:prSet/>
      <dgm:spPr/>
      <dgm:t>
        <a:bodyPr/>
        <a:lstStyle/>
        <a:p>
          <a:endParaRPr lang="zh-CN" altLang="en-US"/>
        </a:p>
      </dgm:t>
    </dgm:pt>
    <dgm:pt modelId="{B120199A-B6BC-469C-A863-A7721665E0FF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模糊函数计算</a:t>
          </a:r>
        </a:p>
      </dgm:t>
    </dgm:pt>
    <dgm:pt modelId="{6B8D1B15-6CB9-4ADB-BD97-4C83B05635CD}" type="parTrans" cxnId="{8DA9E74B-FC58-4B3E-9155-D47A44DA6F7B}">
      <dgm:prSet/>
      <dgm:spPr/>
      <dgm:t>
        <a:bodyPr/>
        <a:lstStyle/>
        <a:p>
          <a:endParaRPr lang="zh-CN" altLang="en-US"/>
        </a:p>
      </dgm:t>
    </dgm:pt>
    <dgm:pt modelId="{DD96752E-941C-4D36-AB97-294F8BBF8C35}" type="sibTrans" cxnId="{8DA9E74B-FC58-4B3E-9155-D47A44DA6F7B}">
      <dgm:prSet/>
      <dgm:spPr/>
      <dgm:t>
        <a:bodyPr/>
        <a:lstStyle/>
        <a:p>
          <a:endParaRPr lang="zh-CN" altLang="en-US"/>
        </a:p>
      </dgm:t>
    </dgm:pt>
    <dgm:pt modelId="{6EBA452C-80EA-4ECA-8904-CA15DE0C2D23}" type="pres">
      <dgm:prSet presAssocID="{53A5D327-F359-4BC6-BFBD-1292C77F1827}" presName="Name0" presStyleCnt="0">
        <dgm:presLayoutVars>
          <dgm:dir/>
          <dgm:resizeHandles val="exact"/>
        </dgm:presLayoutVars>
      </dgm:prSet>
      <dgm:spPr/>
    </dgm:pt>
    <dgm:pt modelId="{FF14C6D1-B34A-4045-8910-724BBBFA50F2}" type="pres">
      <dgm:prSet presAssocID="{FC474024-9321-449B-A31D-176C068359CF}" presName="node" presStyleLbl="node1" presStyleIdx="0" presStyleCnt="3">
        <dgm:presLayoutVars>
          <dgm:bulletEnabled val="1"/>
        </dgm:presLayoutVars>
      </dgm:prSet>
      <dgm:spPr/>
    </dgm:pt>
    <dgm:pt modelId="{F8F56D20-F0C4-4C4E-838C-02FC149FB1DE}" type="pres">
      <dgm:prSet presAssocID="{724083AD-9E9A-4335-B71F-E4B494051F21}" presName="sibTrans" presStyleLbl="sibTrans2D1" presStyleIdx="0" presStyleCnt="2"/>
      <dgm:spPr/>
    </dgm:pt>
    <dgm:pt modelId="{194895CD-AF78-4008-82F7-35DE51FD45D2}" type="pres">
      <dgm:prSet presAssocID="{724083AD-9E9A-4335-B71F-E4B494051F21}" presName="connectorText" presStyleLbl="sibTrans2D1" presStyleIdx="0" presStyleCnt="2"/>
      <dgm:spPr/>
    </dgm:pt>
    <dgm:pt modelId="{C6B14893-C8F5-4DCD-A039-7ED8BEAC6E70}" type="pres">
      <dgm:prSet presAssocID="{6B6E4A85-5946-4949-A725-47290ECAD273}" presName="node" presStyleLbl="node1" presStyleIdx="1" presStyleCnt="3">
        <dgm:presLayoutVars>
          <dgm:bulletEnabled val="1"/>
        </dgm:presLayoutVars>
      </dgm:prSet>
      <dgm:spPr/>
    </dgm:pt>
    <dgm:pt modelId="{C332CE56-FA4E-44EA-911D-50CE0A0EBBB9}" type="pres">
      <dgm:prSet presAssocID="{E50069A5-1199-460D-A7CF-82AAF022B50B}" presName="sibTrans" presStyleLbl="sibTrans2D1" presStyleIdx="1" presStyleCnt="2"/>
      <dgm:spPr/>
    </dgm:pt>
    <dgm:pt modelId="{27B8DBC1-928F-4562-A6FF-EF9572DFE6F0}" type="pres">
      <dgm:prSet presAssocID="{E50069A5-1199-460D-A7CF-82AAF022B50B}" presName="connectorText" presStyleLbl="sibTrans2D1" presStyleIdx="1" presStyleCnt="2"/>
      <dgm:spPr/>
    </dgm:pt>
    <dgm:pt modelId="{A54A8ED0-5651-48F0-BF4F-AA8F95203E9F}" type="pres">
      <dgm:prSet presAssocID="{B120199A-B6BC-469C-A863-A7721665E0FF}" presName="node" presStyleLbl="node1" presStyleIdx="2" presStyleCnt="3">
        <dgm:presLayoutVars>
          <dgm:bulletEnabled val="1"/>
        </dgm:presLayoutVars>
      </dgm:prSet>
      <dgm:spPr/>
    </dgm:pt>
  </dgm:ptLst>
  <dgm:cxnLst>
    <dgm:cxn modelId="{F51DF00E-A12F-4DFC-9EDD-D434AF2ABDDF}" type="presOf" srcId="{724083AD-9E9A-4335-B71F-E4B494051F21}" destId="{194895CD-AF78-4008-82F7-35DE51FD45D2}" srcOrd="1" destOrd="0" presId="urn:microsoft.com/office/officeart/2005/8/layout/process1"/>
    <dgm:cxn modelId="{89F6F212-E43E-4F23-AC40-5F4C8F85EBC2}" srcId="{53A5D327-F359-4BC6-BFBD-1292C77F1827}" destId="{FC474024-9321-449B-A31D-176C068359CF}" srcOrd="0" destOrd="0" parTransId="{0FF136FE-9A7B-466A-A1D4-B63824E1C627}" sibTransId="{724083AD-9E9A-4335-B71F-E4B494051F21}"/>
    <dgm:cxn modelId="{5A493F29-F35C-4215-9DE6-E0AFA5BAC786}" type="presOf" srcId="{B120199A-B6BC-469C-A863-A7721665E0FF}" destId="{A54A8ED0-5651-48F0-BF4F-AA8F95203E9F}" srcOrd="0" destOrd="0" presId="urn:microsoft.com/office/officeart/2005/8/layout/process1"/>
    <dgm:cxn modelId="{328BC935-AADD-4C09-9D6B-0A0665EE1096}" type="presOf" srcId="{53A5D327-F359-4BC6-BFBD-1292C77F1827}" destId="{6EBA452C-80EA-4ECA-8904-CA15DE0C2D23}" srcOrd="0" destOrd="0" presId="urn:microsoft.com/office/officeart/2005/8/layout/process1"/>
    <dgm:cxn modelId="{8DA9E74B-FC58-4B3E-9155-D47A44DA6F7B}" srcId="{53A5D327-F359-4BC6-BFBD-1292C77F1827}" destId="{B120199A-B6BC-469C-A863-A7721665E0FF}" srcOrd="2" destOrd="0" parTransId="{6B8D1B15-6CB9-4ADB-BD97-4C83B05635CD}" sibTransId="{DD96752E-941C-4D36-AB97-294F8BBF8C35}"/>
    <dgm:cxn modelId="{8ED6DF72-5C8A-4FFB-9C83-D8835C9D5431}" type="presOf" srcId="{FC474024-9321-449B-A31D-176C068359CF}" destId="{FF14C6D1-B34A-4045-8910-724BBBFA50F2}" srcOrd="0" destOrd="0" presId="urn:microsoft.com/office/officeart/2005/8/layout/process1"/>
    <dgm:cxn modelId="{B7CF685A-7C77-4A74-B776-FB81B0163D02}" type="presOf" srcId="{6B6E4A85-5946-4949-A725-47290ECAD273}" destId="{C6B14893-C8F5-4DCD-A039-7ED8BEAC6E70}" srcOrd="0" destOrd="0" presId="urn:microsoft.com/office/officeart/2005/8/layout/process1"/>
    <dgm:cxn modelId="{75E9E18E-83B8-43B8-A6D6-89F191EC7592}" type="presOf" srcId="{724083AD-9E9A-4335-B71F-E4B494051F21}" destId="{F8F56D20-F0C4-4C4E-838C-02FC149FB1DE}" srcOrd="0" destOrd="0" presId="urn:microsoft.com/office/officeart/2005/8/layout/process1"/>
    <dgm:cxn modelId="{F4D64991-A8C6-40E9-9377-97B27D0A8272}" type="presOf" srcId="{E50069A5-1199-460D-A7CF-82AAF022B50B}" destId="{C332CE56-FA4E-44EA-911D-50CE0A0EBBB9}" srcOrd="0" destOrd="0" presId="urn:microsoft.com/office/officeart/2005/8/layout/process1"/>
    <dgm:cxn modelId="{C54FD898-C77B-4A76-B14F-8A8C61FACD65}" type="presOf" srcId="{E50069A5-1199-460D-A7CF-82AAF022B50B}" destId="{27B8DBC1-928F-4562-A6FF-EF9572DFE6F0}" srcOrd="1" destOrd="0" presId="urn:microsoft.com/office/officeart/2005/8/layout/process1"/>
    <dgm:cxn modelId="{CED1BCD8-B386-4B28-BF74-BE4F121A9CF9}" srcId="{53A5D327-F359-4BC6-BFBD-1292C77F1827}" destId="{6B6E4A85-5946-4949-A725-47290ECAD273}" srcOrd="1" destOrd="0" parTransId="{95750EB9-8D6B-4F46-9014-78C7B602A37A}" sibTransId="{E50069A5-1199-460D-A7CF-82AAF022B50B}"/>
    <dgm:cxn modelId="{342D9D2E-737B-488D-987F-482942C6AB6F}" type="presParOf" srcId="{6EBA452C-80EA-4ECA-8904-CA15DE0C2D23}" destId="{FF14C6D1-B34A-4045-8910-724BBBFA50F2}" srcOrd="0" destOrd="0" presId="urn:microsoft.com/office/officeart/2005/8/layout/process1"/>
    <dgm:cxn modelId="{BF1DE56B-2B4A-4F2F-AFBC-8AD7C79957AE}" type="presParOf" srcId="{6EBA452C-80EA-4ECA-8904-CA15DE0C2D23}" destId="{F8F56D20-F0C4-4C4E-838C-02FC149FB1DE}" srcOrd="1" destOrd="0" presId="urn:microsoft.com/office/officeart/2005/8/layout/process1"/>
    <dgm:cxn modelId="{8B5E59F3-C2DC-4B9C-9648-2BAC209A700F}" type="presParOf" srcId="{F8F56D20-F0C4-4C4E-838C-02FC149FB1DE}" destId="{194895CD-AF78-4008-82F7-35DE51FD45D2}" srcOrd="0" destOrd="0" presId="urn:microsoft.com/office/officeart/2005/8/layout/process1"/>
    <dgm:cxn modelId="{CF672B4F-0179-4B56-B3F2-96F5F5508E7F}" type="presParOf" srcId="{6EBA452C-80EA-4ECA-8904-CA15DE0C2D23}" destId="{C6B14893-C8F5-4DCD-A039-7ED8BEAC6E70}" srcOrd="2" destOrd="0" presId="urn:microsoft.com/office/officeart/2005/8/layout/process1"/>
    <dgm:cxn modelId="{EEE1EA45-7D00-4CE7-BA32-F658655A1867}" type="presParOf" srcId="{6EBA452C-80EA-4ECA-8904-CA15DE0C2D23}" destId="{C332CE56-FA4E-44EA-911D-50CE0A0EBBB9}" srcOrd="3" destOrd="0" presId="urn:microsoft.com/office/officeart/2005/8/layout/process1"/>
    <dgm:cxn modelId="{9FCB6C8D-AE3E-4DC5-B0E4-ACDAA2A4AEB5}" type="presParOf" srcId="{C332CE56-FA4E-44EA-911D-50CE0A0EBBB9}" destId="{27B8DBC1-928F-4562-A6FF-EF9572DFE6F0}" srcOrd="0" destOrd="0" presId="urn:microsoft.com/office/officeart/2005/8/layout/process1"/>
    <dgm:cxn modelId="{C502D29A-1D78-48AB-9CF5-A5B78A03D9D7}" type="presParOf" srcId="{6EBA452C-80EA-4ECA-8904-CA15DE0C2D23}" destId="{A54A8ED0-5651-48F0-BF4F-AA8F95203E9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4C6D1-B34A-4045-8910-724BBBFA50F2}">
      <dsp:nvSpPr>
        <dsp:cNvPr id="0" name=""/>
        <dsp:cNvSpPr/>
      </dsp:nvSpPr>
      <dsp:spPr bwMode="white">
        <a:xfrm>
          <a:off x="7942" y="1997136"/>
          <a:ext cx="2373991" cy="1424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do the digital down convert(DDC)</a:t>
          </a:r>
        </a:p>
      </dsp:txBody>
      <dsp:txXfrm>
        <a:off x="49661" y="2038855"/>
        <a:ext cx="2290553" cy="1340956"/>
      </dsp:txXfrm>
    </dsp:sp>
    <dsp:sp modelId="{F8F56D20-F0C4-4C4E-838C-02FC149FB1DE}">
      <dsp:nvSpPr>
        <dsp:cNvPr id="0" name=""/>
        <dsp:cNvSpPr/>
      </dsp:nvSpPr>
      <dsp:spPr bwMode="white">
        <a:xfrm>
          <a:off x="2619333" y="2414958"/>
          <a:ext cx="503286" cy="5887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619333" y="2532708"/>
        <a:ext cx="352300" cy="353249"/>
      </dsp:txXfrm>
    </dsp:sp>
    <dsp:sp modelId="{C6B14893-C8F5-4DCD-A039-7ED8BEAC6E70}">
      <dsp:nvSpPr>
        <dsp:cNvPr id="0" name=""/>
        <dsp:cNvSpPr/>
      </dsp:nvSpPr>
      <dsp:spPr bwMode="white">
        <a:xfrm>
          <a:off x="3331530" y="1997136"/>
          <a:ext cx="2373991" cy="1424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低通滤波器滤波</a:t>
          </a:r>
        </a:p>
      </dsp:txBody>
      <dsp:txXfrm>
        <a:off x="3373249" y="2038855"/>
        <a:ext cx="2290553" cy="1340956"/>
      </dsp:txXfrm>
    </dsp:sp>
    <dsp:sp modelId="{C332CE56-FA4E-44EA-911D-50CE0A0EBBB9}">
      <dsp:nvSpPr>
        <dsp:cNvPr id="0" name=""/>
        <dsp:cNvSpPr/>
      </dsp:nvSpPr>
      <dsp:spPr bwMode="white">
        <a:xfrm>
          <a:off x="5942921" y="2414958"/>
          <a:ext cx="503286" cy="5887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5942921" y="2532708"/>
        <a:ext cx="352300" cy="353249"/>
      </dsp:txXfrm>
    </dsp:sp>
    <dsp:sp modelId="{A54A8ED0-5651-48F0-BF4F-AA8F95203E9F}">
      <dsp:nvSpPr>
        <dsp:cNvPr id="0" name=""/>
        <dsp:cNvSpPr/>
      </dsp:nvSpPr>
      <dsp:spPr bwMode="white">
        <a:xfrm>
          <a:off x="6655118" y="1997136"/>
          <a:ext cx="2373991" cy="1424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模糊函数计算</a:t>
          </a:r>
        </a:p>
      </dsp:txBody>
      <dsp:txXfrm>
        <a:off x="6696837" y="2038855"/>
        <a:ext cx="2290553" cy="1340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EB99E-7679-4A05-B456-BE2FEDBEDAB8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0D6D8-DD7D-486C-8E9B-17F289014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3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0D6D8-DD7D-486C-8E9B-17F28901484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6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AC06B-849C-6717-81DB-B699CF138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008777-2AAC-7852-E6B4-8F50E2F52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C6F2B-9F61-2FE6-7B39-8DC1BBBD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DE3B-DD6C-44AF-BF1B-347645910298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BEB7C-17A2-634B-1E56-75385D9B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B31F5-DDD3-0B8E-C3CA-59FCA7C1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20B0-CED0-42C8-8C0E-560EA923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8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A09A4-02B0-55AB-3C47-D8D8EFF5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67DF52-D58A-B4FC-C6A6-3DF32805B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362BA-C632-4A08-BDC5-1D252793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DE3B-DD6C-44AF-BF1B-347645910298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D41CC-63E1-6DA4-38F1-0B25649E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71E30-41DF-BC10-0BEE-1F459CF7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20B0-CED0-42C8-8C0E-560EA923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4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482233-0782-76DE-160B-1837C30C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819ADF-499C-F42F-FEAA-A907DC8D3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ED684-2E01-0BB6-8057-B3C9E087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DE3B-DD6C-44AF-BF1B-347645910298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1E520-C028-F15B-A627-226A369B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05FEB-1383-AAB0-4D18-D57BA6FB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20B0-CED0-42C8-8C0E-560EA923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39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391E5-1B8E-9BA7-BA6A-AC052B34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34FDB-AF3D-2561-6431-ECDE49E49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B90FE-BD3C-EA03-A3D3-BC59B208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DE3B-DD6C-44AF-BF1B-347645910298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E1CAC-29DE-120A-1D1F-8BA88CE4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12013-EF96-52CC-1DDB-5EB0C28A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20B0-CED0-42C8-8C0E-560EA923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4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BBEFB-9DC7-6B67-58E7-77028EC2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33157C-EC5B-6E8D-37C3-5D5F32C98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61374-08E8-B097-0636-3B850F39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DE3B-DD6C-44AF-BF1B-347645910298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74699-5022-2748-184C-61BA8516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5171F-A7AA-7ECC-0F98-8A0A8D47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20B0-CED0-42C8-8C0E-560EA923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5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769BB-64A5-8AFF-BF6F-6A653BA9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252B3-34B8-632D-CE5A-16EC6E8C7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E8592F-0959-5988-FE23-3E4807B31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F9C8E4-71F3-CB78-5B8D-2D567C36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DE3B-DD6C-44AF-BF1B-347645910298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551A29-7F4C-D9A5-B5B9-C1061D3F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02C8F-18C4-1C09-275D-3DD92D95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20B0-CED0-42C8-8C0E-560EA923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22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82DA1-3667-99F2-A916-905E1CA1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6A621-8D51-9669-4F2B-43626DE65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E2CF2A-92F9-A89A-5BBF-B2F56F423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A0DF7D-86DB-214E-6B17-8665D0BF3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C89E2C-1FEB-A3C0-7DA7-A3020C238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BDC1F0-C908-C77C-71DA-C3832035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DE3B-DD6C-44AF-BF1B-347645910298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798124-E2A6-3C45-AF92-3D288F9E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EC6C95-9483-9835-A4A2-BB024EDA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20B0-CED0-42C8-8C0E-560EA923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6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0541C-24E9-76C9-0EBF-F143E006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5768E0-09AD-E8CE-8AD6-7A1F2DB0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DE3B-DD6C-44AF-BF1B-347645910298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66CFCF-314C-5F35-A3E2-CDCA04A6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8975DB-4A5B-D96F-F914-2CE3448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20B0-CED0-42C8-8C0E-560EA923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4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E2135D-B8AE-5610-1026-0FE55FD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DE3B-DD6C-44AF-BF1B-347645910298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4C5291-B056-4CD1-C44D-271DF20C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C7936B-07A4-3336-8873-5855CAE8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20B0-CED0-42C8-8C0E-560EA923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89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5D9C5-1538-97CC-9825-80C11089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F3DAD-8EE7-0977-4331-4F3732DB2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E6F309-4015-2132-E1CC-F28540AE5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57E5A1-BF70-D63D-8EDC-DE558C7F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DE3B-DD6C-44AF-BF1B-347645910298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10409-B894-CA54-1A3E-57C603CC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FD937-C94C-50E9-AEA6-CC816531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20B0-CED0-42C8-8C0E-560EA923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4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BC6D2-BD4E-799C-72F9-8F83EFF4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D6F25B-81A0-0A01-DF98-DF7AC9B11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FE7AD5-6D61-1C78-D3D2-3BA900D58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6FF5DD-CCE6-3BAE-0501-62D7CA9B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DE3B-DD6C-44AF-BF1B-347645910298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D513A8-421C-2F77-877E-C19A25AE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0CEC51-F257-8E11-AC8A-E9AE286B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20B0-CED0-42C8-8C0E-560EA923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86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250648-8729-A7A9-4E87-54E9E9D4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E19BC-29DA-9495-E665-66364B036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8A2CA-CAA8-BBAC-0D56-40437E8E5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DADE3B-DD6C-44AF-BF1B-347645910298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2B6C7-8EBA-F967-3470-1DFCB348A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BF566-4892-6B38-C72B-0BF47AAD0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D120B0-CED0-42C8-8C0E-560EA923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9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hart" Target="../charts/chart2.xml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99E81-D1F3-03A6-0480-D6E15C9EB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4" y="1122363"/>
            <a:ext cx="10700084" cy="2387600"/>
          </a:xfrm>
        </p:spPr>
        <p:txBody>
          <a:bodyPr/>
          <a:lstStyle/>
          <a:p>
            <a:r>
              <a:rPr lang="en-US" altLang="zh-CN" dirty="0"/>
              <a:t>Project 2:</a:t>
            </a:r>
            <a:r>
              <a:rPr lang="fr-FR" altLang="zh-CN" dirty="0"/>
              <a:t>Motion Detection via Communication Signals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B8A1F8-3C3E-D34C-247A-2CACC78E7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何家阳 </a:t>
            </a:r>
            <a:r>
              <a:rPr lang="en-US" altLang="zh-CN" dirty="0"/>
              <a:t>12213023</a:t>
            </a:r>
          </a:p>
          <a:p>
            <a:r>
              <a:rPr lang="zh-CN" altLang="en-US" dirty="0"/>
              <a:t>唐小棋 </a:t>
            </a:r>
            <a:r>
              <a:rPr lang="en-US" altLang="zh-CN" dirty="0"/>
              <a:t>12113050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朱家润 </a:t>
            </a:r>
            <a:r>
              <a:rPr lang="en-US" altLang="zh-CN" dirty="0"/>
              <a:t>12210212</a:t>
            </a:r>
          </a:p>
          <a:p>
            <a:r>
              <a:rPr lang="zh-CN" altLang="en-US" dirty="0"/>
              <a:t> 周纵一 </a:t>
            </a:r>
            <a:r>
              <a:rPr lang="en-US" altLang="zh-CN" dirty="0"/>
              <a:t> 12110303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636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B0F42-5DE6-7146-AF88-DFDE2706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 Bonus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E99887-AE58-D34F-3A8D-22489193A058}"/>
              </a:ext>
            </a:extLst>
          </p:cNvPr>
          <p:cNvSpPr txBox="1"/>
          <p:nvPr/>
        </p:nvSpPr>
        <p:spPr>
          <a:xfrm>
            <a:off x="1694677" y="2119699"/>
            <a:ext cx="826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思路：基础方法中，我们使用了一个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循环串行计算特定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tau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下的模糊函数结果；然而，该计算可以并行实现，通过将该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循环改写为矩阵点乘的形式，充分调度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资源，加速运算。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2E6837-9C41-CF31-C5D7-6664F44BE3EF}"/>
              </a:ext>
            </a:extLst>
          </p:cNvPr>
          <p:cNvSpPr/>
          <p:nvPr/>
        </p:nvSpPr>
        <p:spPr>
          <a:xfrm>
            <a:off x="1547225" y="1459855"/>
            <a:ext cx="2646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并行乘法加速运算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CD4824-D44E-DA3A-9552-69B154FF4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07" y="3533000"/>
            <a:ext cx="5108171" cy="21807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4F0FE7-0939-C4BC-78C5-6745B5D63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398" y="3429000"/>
            <a:ext cx="3999865" cy="232664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0CE26EAA-8020-C4AF-0B09-C66924E07FE5}"/>
              </a:ext>
            </a:extLst>
          </p:cNvPr>
          <p:cNvSpPr/>
          <p:nvPr/>
        </p:nvSpPr>
        <p:spPr>
          <a:xfrm>
            <a:off x="1120140" y="4257674"/>
            <a:ext cx="4690110" cy="325755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BCE649E-AEFB-37F5-A40F-CDF971373042}"/>
              </a:ext>
            </a:extLst>
          </p:cNvPr>
          <p:cNvSpPr/>
          <p:nvPr/>
        </p:nvSpPr>
        <p:spPr>
          <a:xfrm>
            <a:off x="7509510" y="4161790"/>
            <a:ext cx="2964180" cy="273050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DFFB5038-96AF-98A7-3F7D-2EE8E75A46BB}"/>
              </a:ext>
            </a:extLst>
          </p:cNvPr>
          <p:cNvSpPr/>
          <p:nvPr/>
        </p:nvSpPr>
        <p:spPr>
          <a:xfrm>
            <a:off x="6034549" y="4257674"/>
            <a:ext cx="831937" cy="17716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07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B0F42-5DE6-7146-AF88-DFDE2706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 Bonus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41675A-2016-753D-D242-028442401B88}"/>
              </a:ext>
            </a:extLst>
          </p:cNvPr>
          <p:cNvSpPr txBox="1"/>
          <p:nvPr/>
        </p:nvSpPr>
        <p:spPr>
          <a:xfrm>
            <a:off x="1463403" y="2679521"/>
            <a:ext cx="4632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266700" algn="just"/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优化前：</a:t>
            </a:r>
            <a:endParaRPr lang="en-US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三次测量时间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[434.42 421.59 421.49]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平均值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425.83s</a:t>
            </a:r>
          </a:p>
          <a:p>
            <a:pPr marL="228600" indent="266700" algn="just"/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优化后：</a:t>
            </a:r>
            <a:endParaRPr lang="en-US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三次测量时间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[69.05 67.98 68.05]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平均值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68.36s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2E6837-9C41-CF31-C5D7-6664F44BE3EF}"/>
              </a:ext>
            </a:extLst>
          </p:cNvPr>
          <p:cNvSpPr/>
          <p:nvPr/>
        </p:nvSpPr>
        <p:spPr>
          <a:xfrm>
            <a:off x="1547225" y="1459855"/>
            <a:ext cx="2646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并行乘法加速运算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4F47CB37-F84F-CCE9-BD45-0743B9A5E8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503962"/>
              </p:ext>
            </p:extLst>
          </p:nvPr>
        </p:nvGraphicFramePr>
        <p:xfrm>
          <a:off x="5941805" y="1607540"/>
          <a:ext cx="5838722" cy="3959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E6870E2E-36BC-188D-412A-B3B21C9489D1}"/>
              </a:ext>
            </a:extLst>
          </p:cNvPr>
          <p:cNvSpPr/>
          <p:nvPr/>
        </p:nvSpPr>
        <p:spPr>
          <a:xfrm>
            <a:off x="7928773" y="2967335"/>
            <a:ext cx="22749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622.9%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0934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B0F42-5DE6-7146-AF88-DFDE2706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 Bonus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E99887-AE58-D34F-3A8D-22489193A058}"/>
              </a:ext>
            </a:extLst>
          </p:cNvPr>
          <p:cNvSpPr txBox="1"/>
          <p:nvPr/>
        </p:nvSpPr>
        <p:spPr>
          <a:xfrm>
            <a:off x="1881028" y="1921520"/>
            <a:ext cx="8429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思路：通过一定数量的随机采样点，估计模糊函数计算结果，加速运算过程。该方法可能导致估计结果与实际结果不符，因此需要测试准确率；实际应用中，根据实际需要的运算速度选择合适的采样点个数，达到性能与准确率的平衡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10148B-C2BA-F864-2A47-D2BE97918BC9}"/>
              </a:ext>
            </a:extLst>
          </p:cNvPr>
          <p:cNvSpPr/>
          <p:nvPr/>
        </p:nvSpPr>
        <p:spPr>
          <a:xfrm>
            <a:off x="1547227" y="1459855"/>
            <a:ext cx="2646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随机采样加速运算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DD505B-7C1F-4266-F2CD-57A8D019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850" y="2948743"/>
            <a:ext cx="6172300" cy="3617753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F89E2801-00F9-C0C4-E7E5-2BB2E1F148E8}"/>
              </a:ext>
            </a:extLst>
          </p:cNvPr>
          <p:cNvSpPr/>
          <p:nvPr/>
        </p:nvSpPr>
        <p:spPr>
          <a:xfrm>
            <a:off x="3191195" y="2948743"/>
            <a:ext cx="3804886" cy="383601"/>
          </a:xfrm>
          <a:prstGeom prst="round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9DBFE54-B18D-92B3-5558-BA41CC3E78E0}"/>
              </a:ext>
            </a:extLst>
          </p:cNvPr>
          <p:cNvSpPr/>
          <p:nvPr/>
        </p:nvSpPr>
        <p:spPr>
          <a:xfrm>
            <a:off x="3847844" y="4516768"/>
            <a:ext cx="5265471" cy="466405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69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B0F42-5DE6-7146-AF88-DFDE2706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 Bonus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10148B-C2BA-F864-2A47-D2BE97918BC9}"/>
              </a:ext>
            </a:extLst>
          </p:cNvPr>
          <p:cNvSpPr/>
          <p:nvPr/>
        </p:nvSpPr>
        <p:spPr>
          <a:xfrm>
            <a:off x="1504749" y="1459855"/>
            <a:ext cx="27318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随机采样加速运算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BCF414-0114-58FB-F2F3-E09E15A40F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75" y="2230678"/>
            <a:ext cx="4241442" cy="3181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2398E1-AABA-659C-AB34-27B04A18CD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975" y="2185551"/>
            <a:ext cx="4363436" cy="32716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70D8D6F-DE29-F666-2076-5F731D1E1CC4}"/>
              </a:ext>
            </a:extLst>
          </p:cNvPr>
          <p:cNvSpPr/>
          <p:nvPr/>
        </p:nvSpPr>
        <p:spPr>
          <a:xfrm>
            <a:off x="3973208" y="1459855"/>
            <a:ext cx="28007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全采样（对照组）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84C5C7-4DDE-F53E-BB4A-B97485C417D7}"/>
              </a:ext>
            </a:extLst>
          </p:cNvPr>
          <p:cNvSpPr txBox="1"/>
          <p:nvPr/>
        </p:nvSpPr>
        <p:spPr>
          <a:xfrm>
            <a:off x="5279911" y="5581685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时间：</a:t>
            </a:r>
            <a:r>
              <a:rPr lang="en-US" altLang="zh-CN" dirty="0"/>
              <a:t>425.83s</a:t>
            </a:r>
          </a:p>
        </p:txBody>
      </p:sp>
    </p:spTree>
    <p:extLst>
      <p:ext uri="{BB962C8B-B14F-4D97-AF65-F5344CB8AC3E}">
        <p14:creationId xmlns:p14="http://schemas.microsoft.com/office/powerpoint/2010/main" val="2047634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B0F42-5DE6-7146-AF88-DFDE2706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 Bonus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10148B-C2BA-F864-2A47-D2BE97918BC9}"/>
              </a:ext>
            </a:extLst>
          </p:cNvPr>
          <p:cNvSpPr/>
          <p:nvPr/>
        </p:nvSpPr>
        <p:spPr>
          <a:xfrm>
            <a:off x="1504749" y="1459855"/>
            <a:ext cx="27318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随机采样加速运算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BCF414-0114-58FB-F2F3-E09E15A40F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39" y="122711"/>
            <a:ext cx="2413619" cy="1810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2398E1-AABA-659C-AB34-27B04A18CD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843" y="79683"/>
            <a:ext cx="2456485" cy="18418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70D8D6F-DE29-F666-2076-5F731D1E1CC4}"/>
              </a:ext>
            </a:extLst>
          </p:cNvPr>
          <p:cNvSpPr/>
          <p:nvPr/>
        </p:nvSpPr>
        <p:spPr>
          <a:xfrm>
            <a:off x="3973208" y="1459855"/>
            <a:ext cx="31550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SamplingPoints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=100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84C5C7-4DDE-F53E-BB4A-B97485C417D7}"/>
              </a:ext>
            </a:extLst>
          </p:cNvPr>
          <p:cNvSpPr txBox="1"/>
          <p:nvPr/>
        </p:nvSpPr>
        <p:spPr>
          <a:xfrm>
            <a:off x="4384952" y="5534960"/>
            <a:ext cx="4161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时间：</a:t>
            </a:r>
            <a:r>
              <a:rPr lang="en-US" altLang="zh-CN" dirty="0"/>
              <a:t>0.76s</a:t>
            </a:r>
          </a:p>
          <a:p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命中率：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Range = 32.3%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Freqd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10.4%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相似度：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Range = 71.4%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Freqd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78.2%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7A64F1-3322-A799-BCF2-8FFDBEA30E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33" y="2198505"/>
            <a:ext cx="4243702" cy="3182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FB9533-1661-BB0E-A150-5058076CB5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309" y="2175514"/>
            <a:ext cx="4290137" cy="321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9040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B0F42-5DE6-7146-AF88-DFDE2706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 Bonus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10148B-C2BA-F864-2A47-D2BE97918BC9}"/>
              </a:ext>
            </a:extLst>
          </p:cNvPr>
          <p:cNvSpPr/>
          <p:nvPr/>
        </p:nvSpPr>
        <p:spPr>
          <a:xfrm>
            <a:off x="1504749" y="1459855"/>
            <a:ext cx="27318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随机采样加速运算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BCF414-0114-58FB-F2F3-E09E15A40F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39" y="122711"/>
            <a:ext cx="2413619" cy="1810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2398E1-AABA-659C-AB34-27B04A18CD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843" y="79683"/>
            <a:ext cx="2456485" cy="18418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70D8D6F-DE29-F666-2076-5F731D1E1CC4}"/>
              </a:ext>
            </a:extLst>
          </p:cNvPr>
          <p:cNvSpPr/>
          <p:nvPr/>
        </p:nvSpPr>
        <p:spPr>
          <a:xfrm>
            <a:off x="3973208" y="1459855"/>
            <a:ext cx="32319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SamplingPoints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=1000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84C5C7-4DDE-F53E-BB4A-B97485C417D7}"/>
              </a:ext>
            </a:extLst>
          </p:cNvPr>
          <p:cNvSpPr txBox="1"/>
          <p:nvPr/>
        </p:nvSpPr>
        <p:spPr>
          <a:xfrm>
            <a:off x="4384952" y="5534960"/>
            <a:ext cx="4161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时间：</a:t>
            </a:r>
            <a:r>
              <a:rPr lang="en-US" altLang="zh-CN" dirty="0"/>
              <a:t>0.68s</a:t>
            </a:r>
          </a:p>
          <a:p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命中率：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Range = 63.5%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Freqd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57.3%</a:t>
            </a:r>
          </a:p>
          <a:p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相似度：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Range = 88.5%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Freqd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90.4%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38DD48-881B-B218-22E8-FDF64D4497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936" y="2221753"/>
            <a:ext cx="4142367" cy="3105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E54E07-D90C-35A0-F591-741C58D310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501" y="2206963"/>
            <a:ext cx="4161717" cy="3120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6929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B0F42-5DE6-7146-AF88-DFDE2706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 Bonus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10148B-C2BA-F864-2A47-D2BE97918BC9}"/>
              </a:ext>
            </a:extLst>
          </p:cNvPr>
          <p:cNvSpPr/>
          <p:nvPr/>
        </p:nvSpPr>
        <p:spPr>
          <a:xfrm>
            <a:off x="1504749" y="1459855"/>
            <a:ext cx="27318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随机采样加速运算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BCF414-0114-58FB-F2F3-E09E15A40F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39" y="122711"/>
            <a:ext cx="2413619" cy="1810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2398E1-AABA-659C-AB34-27B04A18CD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843" y="79683"/>
            <a:ext cx="2456485" cy="18418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70D8D6F-DE29-F666-2076-5F731D1E1CC4}"/>
              </a:ext>
            </a:extLst>
          </p:cNvPr>
          <p:cNvSpPr/>
          <p:nvPr/>
        </p:nvSpPr>
        <p:spPr>
          <a:xfrm>
            <a:off x="3973208" y="1459855"/>
            <a:ext cx="3393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SamplingPoints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=10000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84C5C7-4DDE-F53E-BB4A-B97485C417D7}"/>
              </a:ext>
            </a:extLst>
          </p:cNvPr>
          <p:cNvSpPr txBox="1"/>
          <p:nvPr/>
        </p:nvSpPr>
        <p:spPr>
          <a:xfrm>
            <a:off x="4384952" y="5534960"/>
            <a:ext cx="4161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时间：</a:t>
            </a:r>
            <a:r>
              <a:rPr lang="en-US" altLang="zh-CN" dirty="0"/>
              <a:t>1.59s</a:t>
            </a:r>
          </a:p>
          <a:p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命中率：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Range = 85.4%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Freqd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78.1%</a:t>
            </a:r>
          </a:p>
          <a:p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相似度：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Range = 94.7%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Freqd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96.6%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FFD5FD-A79D-7AB7-7FA2-44144C145D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631" y="2206963"/>
            <a:ext cx="4161291" cy="312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F9C9BA-3901-8068-D443-A1549EA9A5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604" y="2175514"/>
            <a:ext cx="4382554" cy="3286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9823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B0F42-5DE6-7146-AF88-DFDE2706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 Bonus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10148B-C2BA-F864-2A47-D2BE97918BC9}"/>
              </a:ext>
            </a:extLst>
          </p:cNvPr>
          <p:cNvSpPr/>
          <p:nvPr/>
        </p:nvSpPr>
        <p:spPr>
          <a:xfrm>
            <a:off x="1382010" y="1459855"/>
            <a:ext cx="27318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随机采样加速运算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BCF414-0114-58FB-F2F3-E09E15A40F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39" y="122711"/>
            <a:ext cx="2413619" cy="1810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2398E1-AABA-659C-AB34-27B04A18CD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843" y="79683"/>
            <a:ext cx="2456485" cy="18418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70D8D6F-DE29-F666-2076-5F731D1E1CC4}"/>
              </a:ext>
            </a:extLst>
          </p:cNvPr>
          <p:cNvSpPr/>
          <p:nvPr/>
        </p:nvSpPr>
        <p:spPr>
          <a:xfrm>
            <a:off x="3843152" y="1459855"/>
            <a:ext cx="35557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SamplingPoints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=100000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84C5C7-4DDE-F53E-BB4A-B97485C417D7}"/>
              </a:ext>
            </a:extLst>
          </p:cNvPr>
          <p:cNvSpPr txBox="1"/>
          <p:nvPr/>
        </p:nvSpPr>
        <p:spPr>
          <a:xfrm>
            <a:off x="4384952" y="5534960"/>
            <a:ext cx="4161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时间：</a:t>
            </a:r>
            <a:r>
              <a:rPr lang="en-US" altLang="zh-CN" dirty="0"/>
              <a:t>9.62s</a:t>
            </a:r>
          </a:p>
          <a:p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命中率：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Range = 93.8%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Freqd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89.5%</a:t>
            </a:r>
          </a:p>
          <a:p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相似度：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Range = 98.5%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Freqd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97.9%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3E5A5D-3F4E-517B-0283-C5CCCDAC74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347" y="2216044"/>
            <a:ext cx="4274463" cy="320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41A5A4F-4ECB-8BCB-F402-F85F023F1D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669" y="2203853"/>
            <a:ext cx="4274462" cy="3205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0743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ABCF414-0114-58FB-F2F3-E09E15A40F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6" y="204040"/>
            <a:ext cx="4457030" cy="334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2398E1-AABA-659C-AB34-27B04A18CD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288" y="264897"/>
            <a:ext cx="4262007" cy="319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3E5A5D-3F4E-517B-0283-C5CCCDAC74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59" y="3607992"/>
            <a:ext cx="4274463" cy="320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41A5A4F-4ECB-8BCB-F402-F85F023F1D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833" y="3607992"/>
            <a:ext cx="4274462" cy="3205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AE31E36-88D0-FACE-1CAD-FFC5C691E6EA}"/>
              </a:ext>
            </a:extLst>
          </p:cNvPr>
          <p:cNvSpPr/>
          <p:nvPr/>
        </p:nvSpPr>
        <p:spPr>
          <a:xfrm>
            <a:off x="8385501" y="410442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基础方法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D4EE06-7B2C-6201-8908-03940062594B}"/>
              </a:ext>
            </a:extLst>
          </p:cNvPr>
          <p:cNvSpPr/>
          <p:nvPr/>
        </p:nvSpPr>
        <p:spPr>
          <a:xfrm>
            <a:off x="8385501" y="3858364"/>
            <a:ext cx="32447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随机取样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SP=100000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411DCD-B8F6-AB5F-3428-3267D2128797}"/>
              </a:ext>
            </a:extLst>
          </p:cNvPr>
          <p:cNvSpPr txBox="1"/>
          <p:nvPr/>
        </p:nvSpPr>
        <p:spPr>
          <a:xfrm>
            <a:off x="8824881" y="117215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时间：</a:t>
            </a:r>
            <a:r>
              <a:rPr lang="en-US" altLang="zh-CN" dirty="0"/>
              <a:t>425.83s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E83031-70B3-6D08-DB66-BE8219003974}"/>
              </a:ext>
            </a:extLst>
          </p:cNvPr>
          <p:cNvSpPr txBox="1"/>
          <p:nvPr/>
        </p:nvSpPr>
        <p:spPr>
          <a:xfrm>
            <a:off x="8824881" y="45704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时间：</a:t>
            </a:r>
            <a:r>
              <a:rPr lang="en-US" altLang="zh-CN" dirty="0"/>
              <a:t>9.62s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73CC3F-DD20-8771-A94A-2DEC361171C2}"/>
              </a:ext>
            </a:extLst>
          </p:cNvPr>
          <p:cNvSpPr/>
          <p:nvPr/>
        </p:nvSpPr>
        <p:spPr>
          <a:xfrm>
            <a:off x="8674842" y="5086202"/>
            <a:ext cx="2666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4426.5%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952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3AB8723-18F2-E96D-B64A-97A6CF848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42" y="48594"/>
            <a:ext cx="2261870" cy="1696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342EE1-0027-15D7-5EC7-9DDED8FF2B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42" y="1909311"/>
            <a:ext cx="2261870" cy="1696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BEFFEE-7D56-76C8-06F8-D9DB481A49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960" y="71922"/>
            <a:ext cx="2283460" cy="171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262844-3DA1-AD6E-A60C-7FD1AF7CE8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408" y="1902875"/>
            <a:ext cx="2266315" cy="169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1647F5-69C8-DA6E-8B19-E4B60DEAA1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756" y="73288"/>
            <a:ext cx="2378710" cy="1783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41958F0-D490-F88B-D8E9-04984E8AC8B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825" y="1857003"/>
            <a:ext cx="2409190" cy="18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6BBAC5C-59B3-B4FC-792D-58B95A19756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952" y="119160"/>
            <a:ext cx="2378710" cy="1783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C1187B0-C05B-179D-9BDC-2C00D3449B9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952" y="1909311"/>
            <a:ext cx="2374265" cy="17805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2959104F-5888-1EDA-5F20-DBB07DB89F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446348"/>
              </p:ext>
            </p:extLst>
          </p:nvPr>
        </p:nvGraphicFramePr>
        <p:xfrm>
          <a:off x="1136012" y="3727564"/>
          <a:ext cx="4424436" cy="294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6" name="图表 25">
            <a:extLst>
              <a:ext uri="{FF2B5EF4-FFF2-40B4-BE49-F238E27FC236}">
                <a16:creationId xmlns:a16="http://schemas.microsoft.com/office/drawing/2014/main" id="{21A3A144-64C0-B24E-14DA-75E60D058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5240421"/>
              </p:ext>
            </p:extLst>
          </p:nvPr>
        </p:nvGraphicFramePr>
        <p:xfrm>
          <a:off x="6851406" y="3836464"/>
          <a:ext cx="4424436" cy="294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CA5D8837-D75D-7D50-F801-6458F3DA31B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770" y="1904404"/>
            <a:ext cx="2431574" cy="182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3CB9457-CEDC-FD3B-4D78-C84670A97B3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628" y="119160"/>
            <a:ext cx="2445716" cy="1834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296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120E9-9D78-F44E-03BE-2BA03571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0BD08-722D-0A70-3187-B93A2E0C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6" y="1889793"/>
            <a:ext cx="10776284" cy="4351338"/>
          </a:xfrm>
        </p:spPr>
        <p:txBody>
          <a:bodyPr/>
          <a:lstStyle/>
          <a:p>
            <a:r>
              <a:rPr lang="zh-CN" altLang="en-US" dirty="0"/>
              <a:t>雷达：通过分析物体反射的高频电磁波获取物体的位置、速度等。本实验中采用的是无源雷达技术（</a:t>
            </a:r>
            <a:r>
              <a:rPr lang="en-US" altLang="zh-CN" dirty="0"/>
              <a:t>passive radar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多普勒效应：物体辐射的波长因为波源和观测者的相对运动而产生变化。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544232-1F15-D808-71E8-763040326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94494"/>
            <a:ext cx="2118792" cy="73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5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B0F42-5DE6-7146-AF88-DFDE2706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 Bonus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E99887-AE58-D34F-3A8D-22489193A058}"/>
              </a:ext>
            </a:extLst>
          </p:cNvPr>
          <p:cNvSpPr txBox="1"/>
          <p:nvPr/>
        </p:nvSpPr>
        <p:spPr>
          <a:xfrm>
            <a:off x="1747997" y="1921520"/>
            <a:ext cx="8696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思路：综合前两种方法的优点，在随机采样的基础上使用并行计算，加速计算</a:t>
            </a:r>
          </a:p>
          <a:p>
            <a:pPr marL="228600" indent="2667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SP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100000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时，三次测量平均为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2.05s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，较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随机采样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加速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469%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43C87E-65FA-893B-1C7E-092DA47A527C}"/>
              </a:ext>
            </a:extLst>
          </p:cNvPr>
          <p:cNvSpPr/>
          <p:nvPr/>
        </p:nvSpPr>
        <p:spPr>
          <a:xfrm>
            <a:off x="1431812" y="1459855"/>
            <a:ext cx="28777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随机采样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并行计算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C1F301-0DC5-8235-E365-2DBC4CDD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19" y="2785417"/>
            <a:ext cx="4338796" cy="381673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CDAF38E-5BE5-5680-37AB-8C75BC3371FC}"/>
              </a:ext>
            </a:extLst>
          </p:cNvPr>
          <p:cNvSpPr/>
          <p:nvPr/>
        </p:nvSpPr>
        <p:spPr>
          <a:xfrm>
            <a:off x="6880993" y="3828485"/>
            <a:ext cx="30572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20772.2%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E2E4A13-0775-4892-A399-1A9AF1D5AA3B}"/>
              </a:ext>
            </a:extLst>
          </p:cNvPr>
          <p:cNvSpPr/>
          <p:nvPr/>
        </p:nvSpPr>
        <p:spPr>
          <a:xfrm>
            <a:off x="1982223" y="4516768"/>
            <a:ext cx="3307796" cy="312982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64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绘制相干积分时间 （CIT） 等于 0.5 秒的时间多普勒谱。时间范围为0-9.5s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385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读取文件</a:t>
            </a:r>
          </a:p>
          <a:p>
            <a:r>
              <a:rPr lang="zh-CN" altLang="en-US"/>
              <a:t>定义函数</a:t>
            </a:r>
            <a:r>
              <a:rPr lang="en-US" altLang="zh-CN"/>
              <a:t>g</a:t>
            </a:r>
            <a:r>
              <a:rPr lang="zh-CN" altLang="en-US"/>
              <a:t>(</a:t>
            </a:r>
            <a:r>
              <a:rPr lang="en-US" altLang="zh-CN"/>
              <a:t>d</a:t>
            </a:r>
            <a:r>
              <a:rPr lang="zh-CN" altLang="en-US"/>
              <a:t>,</a:t>
            </a:r>
            <a:r>
              <a:rPr lang="en-US" altLang="zh-CN"/>
              <a:t>t</a:t>
            </a:r>
            <a:r>
              <a:rPr lang="zh-CN" altLang="en-US"/>
              <a:t>)=max </a:t>
            </a:r>
            <a:r>
              <a:rPr lang="en-US" altLang="zh-CN"/>
              <a:t>|</a:t>
            </a:r>
            <a:r>
              <a:rPr lang="zh-CN" altLang="en-US"/>
              <a:t> </a:t>
            </a:r>
            <a:r>
              <a:rPr lang="en-US" altLang="zh-CN"/>
              <a:t>Cor</a:t>
            </a:r>
            <a:r>
              <a:rPr lang="zh-CN" altLang="en-US"/>
              <a:t>(</a:t>
            </a:r>
            <a:r>
              <a:rPr lang="en-US" altLang="zh-CN"/>
              <a:t>c,d</a:t>
            </a:r>
            <a:r>
              <a:rPr lang="zh-CN" altLang="en-US"/>
              <a:t>,</a:t>
            </a:r>
            <a:r>
              <a:rPr lang="en-US" altLang="zh-CN"/>
              <a:t>t</a:t>
            </a:r>
            <a:r>
              <a:rPr lang="zh-CN" altLang="en-US"/>
              <a:t>)</a:t>
            </a:r>
            <a:r>
              <a:rPr lang="en-US" altLang="zh-CN"/>
              <a:t>|,</a:t>
            </a:r>
            <a:r>
              <a:rPr lang="zh-CN" altLang="en-US"/>
              <a:t>并将其向量化为</a:t>
            </a:r>
            <a:r>
              <a:rPr lang="en-US" altLang="zh-CN"/>
              <a:t>g</a:t>
            </a:r>
            <a:r>
              <a:rPr lang="zh-CN" altLang="en-US"/>
              <a:t>（</a:t>
            </a:r>
            <a:r>
              <a:rPr lang="en-US" altLang="zh-CN"/>
              <a:t>t</a:t>
            </a:r>
            <a:r>
              <a:rPr lang="zh-CN" altLang="en-US"/>
              <a:t>）</a:t>
            </a:r>
          </a:p>
          <a:p>
            <a:r>
              <a:rPr lang="zh-CN" altLang="en-US"/>
              <a:t>归一化</a:t>
            </a:r>
          </a:p>
          <a:p>
            <a:r>
              <a:rPr lang="zh-CN" altLang="en-US"/>
              <a:t>绘制以时间</a:t>
            </a:r>
            <a:r>
              <a:rPr lang="en-US" altLang="zh-CN"/>
              <a:t>t</a:t>
            </a:r>
            <a:r>
              <a:rPr lang="zh-CN" altLang="en-US"/>
              <a:t>为自变量的</a:t>
            </a:r>
            <a:r>
              <a:rPr lang="en-US" altLang="zh-CN"/>
              <a:t>t - fd</a:t>
            </a:r>
            <a:r>
              <a:rPr lang="zh-CN" altLang="en-US"/>
              <a:t>谱</a:t>
            </a:r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9985" y="118110"/>
            <a:ext cx="10515600" cy="1325563"/>
          </a:xfrm>
        </p:spPr>
        <p:txBody>
          <a:bodyPr/>
          <a:lstStyle/>
          <a:p>
            <a:r>
              <a:rPr lang="en-US" altLang="zh-CN"/>
              <a:t>t = 0.5s						t=0.1s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0450" y="1893570"/>
            <a:ext cx="5796280" cy="4627880"/>
          </a:xfrm>
          <a:prstGeom prst="rect">
            <a:avLst/>
          </a:prstGeom>
        </p:spPr>
      </p:pic>
      <p:pic>
        <p:nvPicPr>
          <p:cNvPr id="5" name="图片 4" descr="Doppler_Spectru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894840"/>
            <a:ext cx="6014085" cy="45097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19595" y="1332865"/>
            <a:ext cx="3770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[0.0,0.5)    [0.1,0.6)   [0.2,0.7) ... ...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61720" y="1332865"/>
            <a:ext cx="329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[0.0,0.5) [ 0.5,1.0)  [1.0, 1.5) ... ...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Task3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t=0.1s</a:t>
            </a:r>
            <a:r>
              <a:rPr lang="zh-CN" altLang="en-US"/>
              <a:t>得到的多普勒谱能够更精确地显示时间的变化，体现更多图像的细节，而</a:t>
            </a:r>
            <a:r>
              <a:rPr lang="en-US" altLang="zh-CN"/>
              <a:t>t=0.5s</a:t>
            </a:r>
            <a:r>
              <a:rPr lang="zh-CN" altLang="en-US"/>
              <a:t>的图像则相对较粗略。</a:t>
            </a:r>
          </a:p>
          <a:p>
            <a:endParaRPr lang="zh-CN" altLang="en-US"/>
          </a:p>
          <a:p>
            <a:r>
              <a:rPr lang="zh-CN" altLang="en-US"/>
              <a:t>如果需要高精度的时间测量或对快速变化的现象进行研究，右边图像可能更合适；而如果对时间精度要求不那么高，左边图像可能已经足够满足需求。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55B63-D2B0-2689-1A52-88CDBF6B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8064E-A692-9243-1A4D-C32BECB80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多路效应</a:t>
            </a:r>
            <a:r>
              <a:rPr lang="en-US" altLang="zh-CN" dirty="0"/>
              <a:t>Multipath effect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C83075-C387-8FEB-3527-BFF48E0CE938}"/>
              </a:ext>
            </a:extLst>
          </p:cNvPr>
          <p:cNvSpPr txBox="1"/>
          <p:nvPr/>
        </p:nvSpPr>
        <p:spPr>
          <a:xfrm>
            <a:off x="1028700" y="49657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Transmitter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9C0F7C-8D07-4015-39C5-A75F7217E162}"/>
              </a:ext>
            </a:extLst>
          </p:cNvPr>
          <p:cNvSpPr txBox="1"/>
          <p:nvPr/>
        </p:nvSpPr>
        <p:spPr>
          <a:xfrm>
            <a:off x="5638800" y="2971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C4B289-FA3E-D290-7708-24F006EF925E}"/>
              </a:ext>
            </a:extLst>
          </p:cNvPr>
          <p:cNvSpPr txBox="1"/>
          <p:nvPr/>
        </p:nvSpPr>
        <p:spPr>
          <a:xfrm>
            <a:off x="9384792" y="49662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Receiver 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7C041D3A-581C-09F8-5F23-3312D52DC746}"/>
              </a:ext>
            </a:extLst>
          </p:cNvPr>
          <p:cNvSpPr/>
          <p:nvPr/>
        </p:nvSpPr>
        <p:spPr>
          <a:xfrm rot="5400000">
            <a:off x="5753618" y="2201680"/>
            <a:ext cx="274320" cy="580236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id="{3899440D-DA96-B048-5889-7DA0CD8DDDB5}"/>
              </a:ext>
            </a:extLst>
          </p:cNvPr>
          <p:cNvSpPr/>
          <p:nvPr/>
        </p:nvSpPr>
        <p:spPr>
          <a:xfrm rot="4156602">
            <a:off x="4048446" y="2289730"/>
            <a:ext cx="395872" cy="380536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上 13">
            <a:extLst>
              <a:ext uri="{FF2B5EF4-FFF2-40B4-BE49-F238E27FC236}">
                <a16:creationId xmlns:a16="http://schemas.microsoft.com/office/drawing/2014/main" id="{BA9E4E8D-F8A6-91C9-3E52-2CFB593492F7}"/>
              </a:ext>
            </a:extLst>
          </p:cNvPr>
          <p:cNvSpPr/>
          <p:nvPr/>
        </p:nvSpPr>
        <p:spPr>
          <a:xfrm rot="7052459">
            <a:off x="7486838" y="2536538"/>
            <a:ext cx="324515" cy="333441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9E91FA-CBA0-B231-0632-DF78B09EF011}"/>
              </a:ext>
            </a:extLst>
          </p:cNvPr>
          <p:cNvSpPr txBox="1"/>
          <p:nvPr/>
        </p:nvSpPr>
        <p:spPr>
          <a:xfrm>
            <a:off x="5363095" y="535918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Reference channel</a:t>
            </a:r>
            <a:endParaRPr lang="zh-CN" altLang="en-US" dirty="0"/>
          </a:p>
        </p:txBody>
      </p:sp>
      <p:sp>
        <p:nvSpPr>
          <p:cNvPr id="17" name="文本框 4">
            <a:extLst>
              <a:ext uri="{FF2B5EF4-FFF2-40B4-BE49-F238E27FC236}">
                <a16:creationId xmlns:a16="http://schemas.microsoft.com/office/drawing/2014/main" id="{8FC83075-C387-8FEB-3527-BFF48E0CE938}"/>
              </a:ext>
            </a:extLst>
          </p:cNvPr>
          <p:cNvSpPr txBox="1"/>
          <p:nvPr/>
        </p:nvSpPr>
        <p:spPr>
          <a:xfrm>
            <a:off x="5044196" y="390724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Surveillance channel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743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59918651"/>
              </p:ext>
            </p:extLst>
          </p:nvPr>
        </p:nvGraphicFramePr>
        <p:xfrm>
          <a:off x="1244533" y="719772"/>
          <a:ext cx="903705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标题 1">
            <a:extLst>
              <a:ext uri="{FF2B5EF4-FFF2-40B4-BE49-F238E27FC236}">
                <a16:creationId xmlns:a16="http://schemas.microsoft.com/office/drawing/2014/main" id="{988D4F73-0232-A82F-47A7-20D52203C853}"/>
              </a:ext>
            </a:extLst>
          </p:cNvPr>
          <p:cNvSpPr txBox="1">
            <a:spLocks/>
          </p:cNvSpPr>
          <p:nvPr/>
        </p:nvSpPr>
        <p:spPr>
          <a:xfrm>
            <a:off x="-317232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实验过程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93717-0736-256F-04DE-7FE7E133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4FBF54-19D6-DBAF-DE5F-AAA41F31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2107783"/>
            <a:ext cx="4744112" cy="36962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6C04DD-FC74-AD3D-0681-3FE70F935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19" y="2041099"/>
            <a:ext cx="4877481" cy="38295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076D392-5467-53DD-3430-31845F49F3C6}"/>
              </a:ext>
            </a:extLst>
          </p:cNvPr>
          <p:cNvSpPr txBox="1"/>
          <p:nvPr/>
        </p:nvSpPr>
        <p:spPr>
          <a:xfrm>
            <a:off x="625643" y="1671767"/>
            <a:ext cx="412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原始信号</a:t>
            </a:r>
          </a:p>
        </p:txBody>
      </p:sp>
    </p:spTree>
    <p:extLst>
      <p:ext uri="{BB962C8B-B14F-4D97-AF65-F5344CB8AC3E}">
        <p14:creationId xmlns:p14="http://schemas.microsoft.com/office/powerpoint/2010/main" val="149295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0E6A7-DCBC-A907-CC8C-BDE7A76A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A75D47-EE58-EDED-02D3-F7BF4F856BCE}"/>
              </a:ext>
            </a:extLst>
          </p:cNvPr>
          <p:cNvSpPr txBox="1"/>
          <p:nvPr/>
        </p:nvSpPr>
        <p:spPr>
          <a:xfrm>
            <a:off x="625643" y="1671767"/>
            <a:ext cx="412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DDC</a:t>
            </a:r>
            <a:r>
              <a:rPr lang="zh-CN" altLang="en-US" dirty="0"/>
              <a:t>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97232F-EE64-98FE-BABB-B08DFE322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3" y="2435886"/>
            <a:ext cx="4991797" cy="36866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0E49E5-3F58-3165-5A8A-C6074D22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9201"/>
            <a:ext cx="4991797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57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低通滤波器的检验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3499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首先，我们设置了一个截止频率为 9×10^6 Hz 的低通滤波器。</a:t>
            </a:r>
          </a:p>
          <a:p>
            <a:r>
              <a:rPr lang="zh-CN" altLang="en-US"/>
              <a:t>从下图中可以看到，当频率大于 9 MHz 时，幅度低于 -3 dB。因此，这个低通滤波器是有效的。</a:t>
            </a: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709670" y="1691005"/>
            <a:ext cx="5907405" cy="30283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AC6F1-3B17-4B14-079E-3FF4BE8D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D311FA-A0E9-F310-1102-8C59A4055600}"/>
              </a:ext>
            </a:extLst>
          </p:cNvPr>
          <p:cNvSpPr txBox="1"/>
          <p:nvPr/>
        </p:nvSpPr>
        <p:spPr>
          <a:xfrm>
            <a:off x="838200" y="1506022"/>
            <a:ext cx="38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低通滤波：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1E81FA-1016-B6BA-A093-94DCC9602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28" y="2185729"/>
            <a:ext cx="4420217" cy="37057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EE61623-0D99-0EC4-85E3-A34F6B3F4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123" y="2185729"/>
            <a:ext cx="4534533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83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B0F42-5DE6-7146-AF88-DFDE2706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4B71E0-AB64-09A8-75C6-AB665D3BE7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62" y="1386046"/>
            <a:ext cx="3589316" cy="2692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05BD62-9E77-9B71-EA5B-1DDA1DF751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1261416"/>
            <a:ext cx="3589957" cy="2692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0EB433-D730-11BD-25B1-978FAE7E54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62" y="4125720"/>
            <a:ext cx="3590281" cy="2692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878E1A-3E2F-A253-70B8-1A7E026BA4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24" y="4165062"/>
            <a:ext cx="3589957" cy="2692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999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712</Words>
  <Application>Microsoft Office PowerPoint</Application>
  <PresentationFormat>宽屏</PresentationFormat>
  <Paragraphs>106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Office 主题​​</vt:lpstr>
      <vt:lpstr>Project 2:Motion Detection via Communication Signals </vt:lpstr>
      <vt:lpstr>实验原理</vt:lpstr>
      <vt:lpstr>实验原理</vt:lpstr>
      <vt:lpstr>PowerPoint 演示文稿</vt:lpstr>
      <vt:lpstr>Task 1</vt:lpstr>
      <vt:lpstr>Task 1</vt:lpstr>
      <vt:lpstr>低通滤波器的检验</vt:lpstr>
      <vt:lpstr>Task 1</vt:lpstr>
      <vt:lpstr>Task 2</vt:lpstr>
      <vt:lpstr>Task 2 Bonus</vt:lpstr>
      <vt:lpstr>Task 2 Bonus</vt:lpstr>
      <vt:lpstr>Task 2 Bonus</vt:lpstr>
      <vt:lpstr>Task 2 Bonus</vt:lpstr>
      <vt:lpstr>Task 2 Bonus</vt:lpstr>
      <vt:lpstr>Task 2 Bonus</vt:lpstr>
      <vt:lpstr>Task 2 Bonus</vt:lpstr>
      <vt:lpstr>Task 2 Bonus</vt:lpstr>
      <vt:lpstr>PowerPoint 演示文稿</vt:lpstr>
      <vt:lpstr>PowerPoint 演示文稿</vt:lpstr>
      <vt:lpstr>Task 2 Bonus</vt:lpstr>
      <vt:lpstr>绘制相干积分时间 （CIT） 等于 0.5 秒的时间多普勒谱。时间范围为0-9.5s</vt:lpstr>
      <vt:lpstr>t = 0.5s      t=0.1s</vt:lpstr>
      <vt:lpstr>Task3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纵一 周</dc:creator>
  <cp:lastModifiedBy>Jiarun Zhu</cp:lastModifiedBy>
  <cp:revision>4</cp:revision>
  <dcterms:created xsi:type="dcterms:W3CDTF">2024-06-04T08:35:22Z</dcterms:created>
  <dcterms:modified xsi:type="dcterms:W3CDTF">2024-06-04T12:46:39Z</dcterms:modified>
</cp:coreProperties>
</file>