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41" r:id="rId2"/>
  </p:sldMasterIdLst>
  <p:sldIdLst>
    <p:sldId id="311" r:id="rId3"/>
    <p:sldId id="309" r:id="rId4"/>
    <p:sldId id="314" r:id="rId5"/>
    <p:sldId id="312" r:id="rId6"/>
    <p:sldId id="315" r:id="rId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/>
              <a:t>Introduction to Algorithms </a:t>
            </a:r>
            <a:r>
              <a:rPr lang="en-US" altLang="zh-TW" dirty="0" smtClean="0"/>
              <a:t>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慈濟大學</a:t>
            </a:r>
          </a:p>
          <a:p>
            <a:pPr eaLnBrk="1" hangingPunct="1"/>
            <a:r>
              <a:rPr lang="zh-TW" altLang="en-US" smtClean="0"/>
              <a:t>醫學資訊學系</a:t>
            </a:r>
          </a:p>
        </p:txBody>
      </p:sp>
    </p:spTree>
    <p:extLst>
      <p:ext uri="{BB962C8B-B14F-4D97-AF65-F5344CB8AC3E}">
        <p14:creationId xmlns:p14="http://schemas.microsoft.com/office/powerpoint/2010/main" val="6245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HomeWorks</a:t>
            </a:r>
            <a:r>
              <a:rPr lang="en-US" altLang="zh-TW" dirty="0" smtClean="0"/>
              <a:t>-Trees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1. Write a program which uses linked representation for a binary search tree and including following functions:</a:t>
            </a:r>
          </a:p>
          <a:p>
            <a:pPr lvl="1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Insert a node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(25%)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Find the height of the tree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(25%)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traversal of the binary tree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(25%)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traversal of the binary tree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(25%)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Example-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a binary search tree </a:t>
            </a:r>
            <a:endParaRPr lang="zh-TW" alt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34150" y="6383338"/>
            <a:ext cx="1905000" cy="457200"/>
          </a:xfrm>
        </p:spPr>
        <p:txBody>
          <a:bodyPr/>
          <a:lstStyle/>
          <a:p>
            <a:fld id="{06D204BF-4EAF-4364-8F39-6413F5948C3C}" type="slidenum">
              <a:rPr lang="en-US" altLang="zh-TW"/>
              <a:pPr/>
              <a:t>3</a:t>
            </a:fld>
            <a:endParaRPr lang="en-US" altLang="zh-TW" dirty="0"/>
          </a:p>
        </p:txBody>
      </p:sp>
      <p:grpSp>
        <p:nvGrpSpPr>
          <p:cNvPr id="141" name="群組 140"/>
          <p:cNvGrpSpPr/>
          <p:nvPr/>
        </p:nvGrpSpPr>
        <p:grpSpPr>
          <a:xfrm>
            <a:off x="4211960" y="2060848"/>
            <a:ext cx="1368152" cy="360040"/>
            <a:chOff x="3059832" y="1844824"/>
            <a:chExt cx="1368152" cy="360040"/>
          </a:xfrm>
        </p:grpSpPr>
        <p:sp>
          <p:nvSpPr>
            <p:cNvPr id="78" name="矩形 77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9" name="直線接點 138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文字方塊 141"/>
          <p:cNvSpPr txBox="1"/>
          <p:nvPr/>
        </p:nvSpPr>
        <p:spPr>
          <a:xfrm>
            <a:off x="4644008" y="20608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grpSp>
        <p:nvGrpSpPr>
          <p:cNvPr id="143" name="群組 142"/>
          <p:cNvGrpSpPr/>
          <p:nvPr/>
        </p:nvGrpSpPr>
        <p:grpSpPr>
          <a:xfrm>
            <a:off x="2117508" y="2938790"/>
            <a:ext cx="1368152" cy="360040"/>
            <a:chOff x="3059832" y="1844824"/>
            <a:chExt cx="1368152" cy="360040"/>
          </a:xfrm>
        </p:grpSpPr>
        <p:sp>
          <p:nvSpPr>
            <p:cNvPr id="144" name="矩形 143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5" name="直線接點 144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文字方塊 146"/>
          <p:cNvSpPr txBox="1"/>
          <p:nvPr/>
        </p:nvSpPr>
        <p:spPr>
          <a:xfrm>
            <a:off x="2621564" y="2938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154" name="直線單箭頭接點 153"/>
          <p:cNvCxnSpPr>
            <a:endCxn id="147" idx="0"/>
          </p:cNvCxnSpPr>
          <p:nvPr/>
        </p:nvCxnSpPr>
        <p:spPr>
          <a:xfrm flipH="1">
            <a:off x="2778017" y="2420888"/>
            <a:ext cx="1577959" cy="517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endCxn id="183" idx="0"/>
          </p:cNvCxnSpPr>
          <p:nvPr/>
        </p:nvCxnSpPr>
        <p:spPr>
          <a:xfrm>
            <a:off x="5292080" y="2276872"/>
            <a:ext cx="1660733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H="1">
            <a:off x="1757468" y="3226822"/>
            <a:ext cx="694819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>
            <a:endCxn id="202" idx="0"/>
          </p:cNvCxnSpPr>
          <p:nvPr/>
        </p:nvCxnSpPr>
        <p:spPr>
          <a:xfrm>
            <a:off x="3269636" y="3226822"/>
            <a:ext cx="516493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群組 161"/>
          <p:cNvGrpSpPr/>
          <p:nvPr/>
        </p:nvGrpSpPr>
        <p:grpSpPr>
          <a:xfrm>
            <a:off x="1109396" y="3946902"/>
            <a:ext cx="1368152" cy="360040"/>
            <a:chOff x="3059832" y="1844824"/>
            <a:chExt cx="1368152" cy="360040"/>
          </a:xfrm>
        </p:grpSpPr>
        <p:sp>
          <p:nvSpPr>
            <p:cNvPr id="163" name="矩形 162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4" name="直線接點 163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文字方塊 165"/>
          <p:cNvSpPr txBox="1"/>
          <p:nvPr/>
        </p:nvSpPr>
        <p:spPr>
          <a:xfrm>
            <a:off x="1613452" y="39469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grpSp>
        <p:nvGrpSpPr>
          <p:cNvPr id="167" name="群組 166"/>
          <p:cNvGrpSpPr/>
          <p:nvPr/>
        </p:nvGrpSpPr>
        <p:grpSpPr>
          <a:xfrm>
            <a:off x="2346104" y="4883006"/>
            <a:ext cx="1368152" cy="360040"/>
            <a:chOff x="3059832" y="1844824"/>
            <a:chExt cx="1368152" cy="360040"/>
          </a:xfrm>
        </p:grpSpPr>
        <p:sp>
          <p:nvSpPr>
            <p:cNvPr id="168" name="矩形 167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9" name="直線接點 168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文字方塊 170"/>
          <p:cNvSpPr txBox="1"/>
          <p:nvPr/>
        </p:nvSpPr>
        <p:spPr>
          <a:xfrm>
            <a:off x="2850160" y="48830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grpSp>
        <p:nvGrpSpPr>
          <p:cNvPr id="172" name="群組 171"/>
          <p:cNvGrpSpPr/>
          <p:nvPr/>
        </p:nvGrpSpPr>
        <p:grpSpPr>
          <a:xfrm>
            <a:off x="4074296" y="4883006"/>
            <a:ext cx="1368152" cy="360040"/>
            <a:chOff x="3059832" y="1844824"/>
            <a:chExt cx="1368152" cy="360040"/>
          </a:xfrm>
        </p:grpSpPr>
        <p:sp>
          <p:nvSpPr>
            <p:cNvPr id="173" name="矩形 172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4" name="直線接點 173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文字方塊 175"/>
          <p:cNvSpPr txBox="1"/>
          <p:nvPr/>
        </p:nvSpPr>
        <p:spPr>
          <a:xfrm>
            <a:off x="4578352" y="48830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cxnSp>
        <p:nvCxnSpPr>
          <p:cNvPr id="177" name="直線單箭頭接點 176"/>
          <p:cNvCxnSpPr>
            <a:endCxn id="171" idx="0"/>
          </p:cNvCxnSpPr>
          <p:nvPr/>
        </p:nvCxnSpPr>
        <p:spPr>
          <a:xfrm flipH="1">
            <a:off x="3006613" y="4234934"/>
            <a:ext cx="3476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>
            <a:endCxn id="176" idx="0"/>
          </p:cNvCxnSpPr>
          <p:nvPr/>
        </p:nvCxnSpPr>
        <p:spPr>
          <a:xfrm>
            <a:off x="4218312" y="4234934"/>
            <a:ext cx="580613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群組 178"/>
          <p:cNvGrpSpPr/>
          <p:nvPr/>
        </p:nvGrpSpPr>
        <p:grpSpPr>
          <a:xfrm>
            <a:off x="6228184" y="3068960"/>
            <a:ext cx="1368152" cy="360040"/>
            <a:chOff x="3059832" y="1844824"/>
            <a:chExt cx="1368152" cy="360040"/>
          </a:xfrm>
        </p:grpSpPr>
        <p:sp>
          <p:nvSpPr>
            <p:cNvPr id="180" name="矩形 179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1" name="直線接點 180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文字方塊 182"/>
          <p:cNvSpPr txBox="1"/>
          <p:nvPr/>
        </p:nvSpPr>
        <p:spPr>
          <a:xfrm>
            <a:off x="6732240" y="30689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13</a:t>
            </a:r>
            <a:endParaRPr lang="zh-TW" altLang="en-US" dirty="0"/>
          </a:p>
        </p:txBody>
      </p:sp>
      <p:grpSp>
        <p:nvGrpSpPr>
          <p:cNvPr id="198" name="群組 197"/>
          <p:cNvGrpSpPr/>
          <p:nvPr/>
        </p:nvGrpSpPr>
        <p:grpSpPr>
          <a:xfrm>
            <a:off x="3125620" y="3946902"/>
            <a:ext cx="1368152" cy="360040"/>
            <a:chOff x="3059832" y="1844824"/>
            <a:chExt cx="1368152" cy="360040"/>
          </a:xfrm>
        </p:grpSpPr>
        <p:sp>
          <p:nvSpPr>
            <p:cNvPr id="199" name="矩形 198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0" name="直線接點 199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文字方塊 201"/>
          <p:cNvSpPr txBox="1"/>
          <p:nvPr/>
        </p:nvSpPr>
        <p:spPr>
          <a:xfrm>
            <a:off x="3629676" y="39469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210" name="直線單箭頭接點 209"/>
          <p:cNvCxnSpPr/>
          <p:nvPr/>
        </p:nvCxnSpPr>
        <p:spPr>
          <a:xfrm flipH="1">
            <a:off x="4932041" y="1628800"/>
            <a:ext cx="432047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字方塊 211"/>
          <p:cNvSpPr txBox="1"/>
          <p:nvPr/>
        </p:nvSpPr>
        <p:spPr>
          <a:xfrm>
            <a:off x="5364088" y="141277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</a:t>
            </a:r>
            <a:endParaRPr lang="zh-TW" altLang="en-US" dirty="0"/>
          </a:p>
        </p:txBody>
      </p:sp>
      <p:cxnSp>
        <p:nvCxnSpPr>
          <p:cNvPr id="217" name="直線接點 216"/>
          <p:cNvCxnSpPr/>
          <p:nvPr/>
        </p:nvCxnSpPr>
        <p:spPr>
          <a:xfrm>
            <a:off x="5010400" y="4883006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467544" y="1412776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Insert nodes:   </a:t>
            </a:r>
            <a:r>
              <a:rPr lang="en-US" altLang="zh-TW" dirty="0" smtClean="0"/>
              <a:t>12 4 13 2 14 7 6 10 </a:t>
            </a:r>
            <a:r>
              <a:rPr lang="en-US" altLang="zh-TW" dirty="0" smtClean="0"/>
              <a:t>5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609768" y="623731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Height=4</a:t>
            </a:r>
          </a:p>
        </p:txBody>
      </p:sp>
      <p:grpSp>
        <p:nvGrpSpPr>
          <p:cNvPr id="80" name="群組 79"/>
          <p:cNvGrpSpPr/>
          <p:nvPr/>
        </p:nvGrpSpPr>
        <p:grpSpPr>
          <a:xfrm>
            <a:off x="1676081" y="5736588"/>
            <a:ext cx="1368152" cy="360040"/>
            <a:chOff x="3059832" y="1844824"/>
            <a:chExt cx="1368152" cy="360040"/>
          </a:xfrm>
        </p:grpSpPr>
        <p:sp>
          <p:nvSpPr>
            <p:cNvPr id="81" name="矩形 80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2" name="直線接點 81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文字方塊 83"/>
          <p:cNvSpPr txBox="1"/>
          <p:nvPr/>
        </p:nvSpPr>
        <p:spPr>
          <a:xfrm>
            <a:off x="2180137" y="5736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85" name="直線單箭頭接點 84"/>
          <p:cNvCxnSpPr>
            <a:endCxn id="84" idx="0"/>
          </p:cNvCxnSpPr>
          <p:nvPr/>
        </p:nvCxnSpPr>
        <p:spPr>
          <a:xfrm flipH="1">
            <a:off x="2336590" y="5088516"/>
            <a:ext cx="3476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群組 85"/>
          <p:cNvGrpSpPr/>
          <p:nvPr/>
        </p:nvGrpSpPr>
        <p:grpSpPr>
          <a:xfrm>
            <a:off x="7236296" y="4005064"/>
            <a:ext cx="1368152" cy="360040"/>
            <a:chOff x="3059832" y="1844824"/>
            <a:chExt cx="1368152" cy="360040"/>
          </a:xfrm>
        </p:grpSpPr>
        <p:sp>
          <p:nvSpPr>
            <p:cNvPr id="87" name="矩形 86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直線接點 87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字方塊 89"/>
          <p:cNvSpPr txBox="1"/>
          <p:nvPr/>
        </p:nvSpPr>
        <p:spPr>
          <a:xfrm>
            <a:off x="7740352" y="4005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14</a:t>
            </a:r>
            <a:endParaRPr lang="zh-TW" altLang="en-US" dirty="0"/>
          </a:p>
        </p:txBody>
      </p:sp>
      <p:cxnSp>
        <p:nvCxnSpPr>
          <p:cNvPr id="91" name="直線單箭頭接點 90"/>
          <p:cNvCxnSpPr>
            <a:endCxn id="90" idx="0"/>
          </p:cNvCxnSpPr>
          <p:nvPr/>
        </p:nvCxnSpPr>
        <p:spPr>
          <a:xfrm>
            <a:off x="7308304" y="3284984"/>
            <a:ext cx="652621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8172400" y="4005064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7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Example-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a Red-Black tree </a:t>
            </a:r>
            <a:endParaRPr lang="zh-TW" alt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34150" y="6383338"/>
            <a:ext cx="1905000" cy="457200"/>
          </a:xfrm>
        </p:spPr>
        <p:txBody>
          <a:bodyPr/>
          <a:lstStyle/>
          <a:p>
            <a:fld id="{06D204BF-4EAF-4364-8F39-6413F5948C3C}" type="slidenum">
              <a:rPr lang="en-US" altLang="zh-TW"/>
              <a:pPr/>
              <a:t>4</a:t>
            </a:fld>
            <a:endParaRPr lang="en-US" altLang="zh-TW" dirty="0"/>
          </a:p>
        </p:txBody>
      </p:sp>
      <p:grpSp>
        <p:nvGrpSpPr>
          <p:cNvPr id="141" name="群組 140"/>
          <p:cNvGrpSpPr/>
          <p:nvPr/>
        </p:nvGrpSpPr>
        <p:grpSpPr>
          <a:xfrm>
            <a:off x="4211960" y="2060848"/>
            <a:ext cx="1368152" cy="360040"/>
            <a:chOff x="3059832" y="1844824"/>
            <a:chExt cx="1368152" cy="360040"/>
          </a:xfrm>
        </p:grpSpPr>
        <p:sp>
          <p:nvSpPr>
            <p:cNvPr id="78" name="矩形 77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9" name="直線接點 138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文字方塊 141"/>
          <p:cNvSpPr txBox="1"/>
          <p:nvPr/>
        </p:nvSpPr>
        <p:spPr>
          <a:xfrm>
            <a:off x="4644008" y="2060848"/>
            <a:ext cx="50405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grpSp>
        <p:nvGrpSpPr>
          <p:cNvPr id="143" name="群組 142"/>
          <p:cNvGrpSpPr/>
          <p:nvPr/>
        </p:nvGrpSpPr>
        <p:grpSpPr>
          <a:xfrm>
            <a:off x="2117508" y="2938790"/>
            <a:ext cx="1368152" cy="360040"/>
            <a:chOff x="3059832" y="1844824"/>
            <a:chExt cx="1368152" cy="360040"/>
          </a:xfrm>
        </p:grpSpPr>
        <p:sp>
          <p:nvSpPr>
            <p:cNvPr id="144" name="矩形 143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5" name="直線接點 144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文字方塊 146"/>
          <p:cNvSpPr txBox="1"/>
          <p:nvPr/>
        </p:nvSpPr>
        <p:spPr>
          <a:xfrm>
            <a:off x="2621564" y="2938790"/>
            <a:ext cx="31290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154" name="直線單箭頭接點 153"/>
          <p:cNvCxnSpPr>
            <a:endCxn id="147" idx="0"/>
          </p:cNvCxnSpPr>
          <p:nvPr/>
        </p:nvCxnSpPr>
        <p:spPr>
          <a:xfrm flipH="1">
            <a:off x="2778017" y="2420888"/>
            <a:ext cx="1577959" cy="517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endCxn id="183" idx="0"/>
          </p:cNvCxnSpPr>
          <p:nvPr/>
        </p:nvCxnSpPr>
        <p:spPr>
          <a:xfrm>
            <a:off x="5292080" y="2276872"/>
            <a:ext cx="1660733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H="1">
            <a:off x="1757468" y="3226822"/>
            <a:ext cx="694819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>
            <a:endCxn id="202" idx="0"/>
          </p:cNvCxnSpPr>
          <p:nvPr/>
        </p:nvCxnSpPr>
        <p:spPr>
          <a:xfrm>
            <a:off x="3269636" y="3226822"/>
            <a:ext cx="516493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群組 161"/>
          <p:cNvGrpSpPr/>
          <p:nvPr/>
        </p:nvGrpSpPr>
        <p:grpSpPr>
          <a:xfrm>
            <a:off x="1109396" y="3946902"/>
            <a:ext cx="1368152" cy="360040"/>
            <a:chOff x="3059832" y="1844824"/>
            <a:chExt cx="1368152" cy="360040"/>
          </a:xfrm>
        </p:grpSpPr>
        <p:sp>
          <p:nvSpPr>
            <p:cNvPr id="163" name="矩形 162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4" name="直線接點 163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文字方塊 165"/>
          <p:cNvSpPr txBox="1"/>
          <p:nvPr/>
        </p:nvSpPr>
        <p:spPr>
          <a:xfrm>
            <a:off x="1613452" y="3946902"/>
            <a:ext cx="31290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grpSp>
        <p:nvGrpSpPr>
          <p:cNvPr id="167" name="群組 166"/>
          <p:cNvGrpSpPr/>
          <p:nvPr/>
        </p:nvGrpSpPr>
        <p:grpSpPr>
          <a:xfrm>
            <a:off x="2346104" y="4883006"/>
            <a:ext cx="1368152" cy="360040"/>
            <a:chOff x="3059832" y="1844824"/>
            <a:chExt cx="1368152" cy="360040"/>
          </a:xfrm>
        </p:grpSpPr>
        <p:sp>
          <p:nvSpPr>
            <p:cNvPr id="168" name="矩形 167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9" name="直線接點 168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文字方塊 170"/>
          <p:cNvSpPr txBox="1"/>
          <p:nvPr/>
        </p:nvSpPr>
        <p:spPr>
          <a:xfrm>
            <a:off x="2850160" y="4883006"/>
            <a:ext cx="31290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grpSp>
        <p:nvGrpSpPr>
          <p:cNvPr id="172" name="群組 171"/>
          <p:cNvGrpSpPr/>
          <p:nvPr/>
        </p:nvGrpSpPr>
        <p:grpSpPr>
          <a:xfrm>
            <a:off x="4074296" y="4883006"/>
            <a:ext cx="1368152" cy="360040"/>
            <a:chOff x="3059832" y="1844824"/>
            <a:chExt cx="1368152" cy="360040"/>
          </a:xfrm>
        </p:grpSpPr>
        <p:sp>
          <p:nvSpPr>
            <p:cNvPr id="173" name="矩形 172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4" name="直線接點 173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文字方塊 175"/>
          <p:cNvSpPr txBox="1"/>
          <p:nvPr/>
        </p:nvSpPr>
        <p:spPr>
          <a:xfrm>
            <a:off x="4578352" y="4883006"/>
            <a:ext cx="44114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cxnSp>
        <p:nvCxnSpPr>
          <p:cNvPr id="177" name="直線單箭頭接點 176"/>
          <p:cNvCxnSpPr>
            <a:endCxn id="171" idx="0"/>
          </p:cNvCxnSpPr>
          <p:nvPr/>
        </p:nvCxnSpPr>
        <p:spPr>
          <a:xfrm flipH="1">
            <a:off x="3006613" y="4234934"/>
            <a:ext cx="3476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>
            <a:endCxn id="176" idx="0"/>
          </p:cNvCxnSpPr>
          <p:nvPr/>
        </p:nvCxnSpPr>
        <p:spPr>
          <a:xfrm>
            <a:off x="4218312" y="4234934"/>
            <a:ext cx="580613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群組 178"/>
          <p:cNvGrpSpPr/>
          <p:nvPr/>
        </p:nvGrpSpPr>
        <p:grpSpPr>
          <a:xfrm>
            <a:off x="6228184" y="3068960"/>
            <a:ext cx="1368152" cy="360040"/>
            <a:chOff x="3059832" y="1844824"/>
            <a:chExt cx="1368152" cy="360040"/>
          </a:xfrm>
        </p:grpSpPr>
        <p:sp>
          <p:nvSpPr>
            <p:cNvPr id="180" name="矩形 179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1" name="直線接點 180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文字方塊 182"/>
          <p:cNvSpPr txBox="1"/>
          <p:nvPr/>
        </p:nvSpPr>
        <p:spPr>
          <a:xfrm>
            <a:off x="6732240" y="3068960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13</a:t>
            </a:r>
            <a:endParaRPr lang="zh-TW" altLang="en-US" dirty="0"/>
          </a:p>
        </p:txBody>
      </p:sp>
      <p:grpSp>
        <p:nvGrpSpPr>
          <p:cNvPr id="198" name="群組 197"/>
          <p:cNvGrpSpPr/>
          <p:nvPr/>
        </p:nvGrpSpPr>
        <p:grpSpPr>
          <a:xfrm>
            <a:off x="3125620" y="3946902"/>
            <a:ext cx="1368152" cy="360040"/>
            <a:chOff x="3059832" y="1844824"/>
            <a:chExt cx="1368152" cy="360040"/>
          </a:xfrm>
        </p:grpSpPr>
        <p:sp>
          <p:nvSpPr>
            <p:cNvPr id="199" name="矩形 198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0" name="直線接點 199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文字方塊 201"/>
          <p:cNvSpPr txBox="1"/>
          <p:nvPr/>
        </p:nvSpPr>
        <p:spPr>
          <a:xfrm>
            <a:off x="3629676" y="3946902"/>
            <a:ext cx="31290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210" name="直線單箭頭接點 209"/>
          <p:cNvCxnSpPr/>
          <p:nvPr/>
        </p:nvCxnSpPr>
        <p:spPr>
          <a:xfrm flipH="1">
            <a:off x="4932041" y="1628800"/>
            <a:ext cx="432047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字方塊 211"/>
          <p:cNvSpPr txBox="1"/>
          <p:nvPr/>
        </p:nvSpPr>
        <p:spPr>
          <a:xfrm>
            <a:off x="5364088" y="141277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</a:t>
            </a:r>
            <a:endParaRPr lang="zh-TW" altLang="en-US" dirty="0"/>
          </a:p>
        </p:txBody>
      </p:sp>
      <p:cxnSp>
        <p:nvCxnSpPr>
          <p:cNvPr id="217" name="直線接點 216"/>
          <p:cNvCxnSpPr/>
          <p:nvPr/>
        </p:nvCxnSpPr>
        <p:spPr>
          <a:xfrm>
            <a:off x="5010400" y="4883006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467544" y="1412776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Insert nodes:   12, 4, 13, 2, 14, 7, 6, 10, 5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609768" y="623731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Height=4</a:t>
            </a:r>
          </a:p>
        </p:txBody>
      </p:sp>
      <p:grpSp>
        <p:nvGrpSpPr>
          <p:cNvPr id="80" name="群組 79"/>
          <p:cNvGrpSpPr/>
          <p:nvPr/>
        </p:nvGrpSpPr>
        <p:grpSpPr>
          <a:xfrm>
            <a:off x="1676081" y="5736588"/>
            <a:ext cx="1368152" cy="360040"/>
            <a:chOff x="3059832" y="1844824"/>
            <a:chExt cx="1368152" cy="360040"/>
          </a:xfrm>
        </p:grpSpPr>
        <p:sp>
          <p:nvSpPr>
            <p:cNvPr id="81" name="矩形 80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2" name="直線接點 81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文字方塊 83"/>
          <p:cNvSpPr txBox="1"/>
          <p:nvPr/>
        </p:nvSpPr>
        <p:spPr>
          <a:xfrm>
            <a:off x="2180137" y="5736588"/>
            <a:ext cx="31290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85" name="直線單箭頭接點 84"/>
          <p:cNvCxnSpPr>
            <a:endCxn id="84" idx="0"/>
          </p:cNvCxnSpPr>
          <p:nvPr/>
        </p:nvCxnSpPr>
        <p:spPr>
          <a:xfrm flipH="1">
            <a:off x="2336590" y="5088516"/>
            <a:ext cx="3476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群組 85"/>
          <p:cNvGrpSpPr/>
          <p:nvPr/>
        </p:nvGrpSpPr>
        <p:grpSpPr>
          <a:xfrm>
            <a:off x="7236296" y="4005064"/>
            <a:ext cx="1368152" cy="360040"/>
            <a:chOff x="3059832" y="1844824"/>
            <a:chExt cx="1368152" cy="360040"/>
          </a:xfrm>
        </p:grpSpPr>
        <p:sp>
          <p:nvSpPr>
            <p:cNvPr id="87" name="矩形 86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直線接點 87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字方塊 89"/>
          <p:cNvSpPr txBox="1"/>
          <p:nvPr/>
        </p:nvSpPr>
        <p:spPr>
          <a:xfrm>
            <a:off x="7740352" y="4005064"/>
            <a:ext cx="44114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14</a:t>
            </a:r>
            <a:endParaRPr lang="zh-TW" altLang="en-US" dirty="0"/>
          </a:p>
        </p:txBody>
      </p:sp>
      <p:cxnSp>
        <p:nvCxnSpPr>
          <p:cNvPr id="91" name="直線單箭頭接點 90"/>
          <p:cNvCxnSpPr>
            <a:endCxn id="90" idx="0"/>
          </p:cNvCxnSpPr>
          <p:nvPr/>
        </p:nvCxnSpPr>
        <p:spPr>
          <a:xfrm>
            <a:off x="7308304" y="3284984"/>
            <a:ext cx="652621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8172400" y="4005064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48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Example-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a Red-Black tree </a:t>
            </a:r>
            <a:endParaRPr lang="zh-TW" alt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34150" y="6383338"/>
            <a:ext cx="1905000" cy="457200"/>
          </a:xfrm>
        </p:spPr>
        <p:txBody>
          <a:bodyPr/>
          <a:lstStyle/>
          <a:p>
            <a:fld id="{06D204BF-4EAF-4364-8F39-6413F5948C3C}" type="slidenum">
              <a:rPr lang="en-US" altLang="zh-TW"/>
              <a:pPr/>
              <a:t>5</a:t>
            </a:fld>
            <a:endParaRPr lang="en-US" altLang="zh-TW" dirty="0"/>
          </a:p>
        </p:txBody>
      </p:sp>
      <p:grpSp>
        <p:nvGrpSpPr>
          <p:cNvPr id="141" name="群組 140"/>
          <p:cNvGrpSpPr/>
          <p:nvPr/>
        </p:nvGrpSpPr>
        <p:grpSpPr>
          <a:xfrm>
            <a:off x="4211960" y="2060848"/>
            <a:ext cx="1368152" cy="360040"/>
            <a:chOff x="3059832" y="1844824"/>
            <a:chExt cx="1368152" cy="360040"/>
          </a:xfrm>
        </p:grpSpPr>
        <p:sp>
          <p:nvSpPr>
            <p:cNvPr id="78" name="矩形 77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9" name="直線接點 138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文字方塊 141"/>
          <p:cNvSpPr txBox="1"/>
          <p:nvPr/>
        </p:nvSpPr>
        <p:spPr>
          <a:xfrm>
            <a:off x="4644008" y="2060848"/>
            <a:ext cx="50405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grpSp>
        <p:nvGrpSpPr>
          <p:cNvPr id="143" name="群組 142"/>
          <p:cNvGrpSpPr/>
          <p:nvPr/>
        </p:nvGrpSpPr>
        <p:grpSpPr>
          <a:xfrm>
            <a:off x="2117508" y="2938790"/>
            <a:ext cx="1368152" cy="360040"/>
            <a:chOff x="3059832" y="1844824"/>
            <a:chExt cx="1368152" cy="360040"/>
          </a:xfrm>
        </p:grpSpPr>
        <p:sp>
          <p:nvSpPr>
            <p:cNvPr id="144" name="矩形 143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5" name="直線接點 144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文字方塊 146"/>
          <p:cNvSpPr txBox="1"/>
          <p:nvPr/>
        </p:nvSpPr>
        <p:spPr>
          <a:xfrm>
            <a:off x="2621564" y="2938790"/>
            <a:ext cx="31290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154" name="直線單箭頭接點 153"/>
          <p:cNvCxnSpPr>
            <a:endCxn id="147" idx="0"/>
          </p:cNvCxnSpPr>
          <p:nvPr/>
        </p:nvCxnSpPr>
        <p:spPr>
          <a:xfrm flipH="1">
            <a:off x="2778017" y="2420888"/>
            <a:ext cx="1577959" cy="517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endCxn id="183" idx="0"/>
          </p:cNvCxnSpPr>
          <p:nvPr/>
        </p:nvCxnSpPr>
        <p:spPr>
          <a:xfrm>
            <a:off x="5364088" y="2420888"/>
            <a:ext cx="1368152" cy="517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H="1">
            <a:off x="1757468" y="3226822"/>
            <a:ext cx="694819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>
            <a:endCxn id="202" idx="0"/>
          </p:cNvCxnSpPr>
          <p:nvPr/>
        </p:nvCxnSpPr>
        <p:spPr>
          <a:xfrm>
            <a:off x="3269636" y="3226822"/>
            <a:ext cx="516493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群組 161"/>
          <p:cNvGrpSpPr/>
          <p:nvPr/>
        </p:nvGrpSpPr>
        <p:grpSpPr>
          <a:xfrm>
            <a:off x="1109396" y="3946902"/>
            <a:ext cx="1368152" cy="360040"/>
            <a:chOff x="3059832" y="1844824"/>
            <a:chExt cx="1368152" cy="360040"/>
          </a:xfrm>
        </p:grpSpPr>
        <p:sp>
          <p:nvSpPr>
            <p:cNvPr id="163" name="矩形 162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4" name="直線接點 163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文字方塊 165"/>
          <p:cNvSpPr txBox="1"/>
          <p:nvPr/>
        </p:nvSpPr>
        <p:spPr>
          <a:xfrm>
            <a:off x="1613452" y="3946902"/>
            <a:ext cx="31290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grpSp>
        <p:nvGrpSpPr>
          <p:cNvPr id="167" name="群組 166"/>
          <p:cNvGrpSpPr/>
          <p:nvPr/>
        </p:nvGrpSpPr>
        <p:grpSpPr>
          <a:xfrm>
            <a:off x="2346104" y="4883006"/>
            <a:ext cx="1368152" cy="360040"/>
            <a:chOff x="3059832" y="1844824"/>
            <a:chExt cx="1368152" cy="360040"/>
          </a:xfrm>
        </p:grpSpPr>
        <p:sp>
          <p:nvSpPr>
            <p:cNvPr id="168" name="矩形 167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9" name="直線接點 168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文字方塊 170"/>
          <p:cNvSpPr txBox="1"/>
          <p:nvPr/>
        </p:nvSpPr>
        <p:spPr>
          <a:xfrm>
            <a:off x="2850160" y="4883006"/>
            <a:ext cx="31290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177" name="直線單箭頭接點 176"/>
          <p:cNvCxnSpPr>
            <a:endCxn id="171" idx="0"/>
          </p:cNvCxnSpPr>
          <p:nvPr/>
        </p:nvCxnSpPr>
        <p:spPr>
          <a:xfrm flipH="1">
            <a:off x="3006613" y="4234934"/>
            <a:ext cx="3476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群組 178"/>
          <p:cNvGrpSpPr/>
          <p:nvPr/>
        </p:nvGrpSpPr>
        <p:grpSpPr>
          <a:xfrm>
            <a:off x="6007611" y="2938790"/>
            <a:ext cx="1368152" cy="360040"/>
            <a:chOff x="3059832" y="1844824"/>
            <a:chExt cx="1368152" cy="360040"/>
          </a:xfrm>
        </p:grpSpPr>
        <p:sp>
          <p:nvSpPr>
            <p:cNvPr id="180" name="矩形 179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1" name="直線接點 180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文字方塊 182"/>
          <p:cNvSpPr txBox="1"/>
          <p:nvPr/>
        </p:nvSpPr>
        <p:spPr>
          <a:xfrm>
            <a:off x="6511667" y="2938790"/>
            <a:ext cx="44114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grpSp>
        <p:nvGrpSpPr>
          <p:cNvPr id="198" name="群組 197"/>
          <p:cNvGrpSpPr/>
          <p:nvPr/>
        </p:nvGrpSpPr>
        <p:grpSpPr>
          <a:xfrm>
            <a:off x="3125620" y="3946902"/>
            <a:ext cx="1368152" cy="360040"/>
            <a:chOff x="3059832" y="1844824"/>
            <a:chExt cx="1368152" cy="360040"/>
          </a:xfrm>
        </p:grpSpPr>
        <p:sp>
          <p:nvSpPr>
            <p:cNvPr id="199" name="矩形 198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0" name="直線接點 199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文字方塊 201"/>
          <p:cNvSpPr txBox="1"/>
          <p:nvPr/>
        </p:nvSpPr>
        <p:spPr>
          <a:xfrm>
            <a:off x="3629676" y="3946902"/>
            <a:ext cx="31290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cxnSp>
        <p:nvCxnSpPr>
          <p:cNvPr id="210" name="直線單箭頭接點 209"/>
          <p:cNvCxnSpPr/>
          <p:nvPr/>
        </p:nvCxnSpPr>
        <p:spPr>
          <a:xfrm flipH="1">
            <a:off x="4932041" y="1628800"/>
            <a:ext cx="432047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字方塊 211"/>
          <p:cNvSpPr txBox="1"/>
          <p:nvPr/>
        </p:nvSpPr>
        <p:spPr>
          <a:xfrm>
            <a:off x="5364088" y="141277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467544" y="1412776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Insert nodes:   12, 4, 13, 2, 14, 7, 6, 10, 5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609768" y="623731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Height=3</a:t>
            </a:r>
          </a:p>
        </p:txBody>
      </p:sp>
      <p:grpSp>
        <p:nvGrpSpPr>
          <p:cNvPr id="86" name="群組 85"/>
          <p:cNvGrpSpPr/>
          <p:nvPr/>
        </p:nvGrpSpPr>
        <p:grpSpPr>
          <a:xfrm>
            <a:off x="7015723" y="3874894"/>
            <a:ext cx="1368152" cy="360040"/>
            <a:chOff x="3059832" y="1844824"/>
            <a:chExt cx="1368152" cy="360040"/>
          </a:xfrm>
        </p:grpSpPr>
        <p:sp>
          <p:nvSpPr>
            <p:cNvPr id="87" name="矩形 86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直線接點 87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字方塊 89"/>
          <p:cNvSpPr txBox="1"/>
          <p:nvPr/>
        </p:nvSpPr>
        <p:spPr>
          <a:xfrm>
            <a:off x="7519779" y="3874894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13</a:t>
            </a:r>
            <a:endParaRPr lang="zh-TW" altLang="en-US" dirty="0"/>
          </a:p>
        </p:txBody>
      </p:sp>
      <p:cxnSp>
        <p:nvCxnSpPr>
          <p:cNvPr id="91" name="直線單箭頭接點 90"/>
          <p:cNvCxnSpPr>
            <a:endCxn id="90" idx="0"/>
          </p:cNvCxnSpPr>
          <p:nvPr/>
        </p:nvCxnSpPr>
        <p:spPr>
          <a:xfrm>
            <a:off x="7087731" y="3154814"/>
            <a:ext cx="652621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7951827" y="3874894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群組 63"/>
          <p:cNvGrpSpPr/>
          <p:nvPr/>
        </p:nvGrpSpPr>
        <p:grpSpPr>
          <a:xfrm>
            <a:off x="5143515" y="3885474"/>
            <a:ext cx="1368152" cy="360040"/>
            <a:chOff x="3059832" y="1844824"/>
            <a:chExt cx="1368152" cy="360040"/>
          </a:xfrm>
        </p:grpSpPr>
        <p:sp>
          <p:nvSpPr>
            <p:cNvPr id="65" name="矩形 64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接點 65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字方塊 67"/>
          <p:cNvSpPr txBox="1"/>
          <p:nvPr/>
        </p:nvSpPr>
        <p:spPr>
          <a:xfrm>
            <a:off x="5647571" y="3885474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cxnSp>
        <p:nvCxnSpPr>
          <p:cNvPr id="69" name="直線單箭頭接點 68"/>
          <p:cNvCxnSpPr>
            <a:endCxn id="68" idx="0"/>
          </p:cNvCxnSpPr>
          <p:nvPr/>
        </p:nvCxnSpPr>
        <p:spPr>
          <a:xfrm flipH="1">
            <a:off x="5868144" y="3237402"/>
            <a:ext cx="28348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群組 69"/>
          <p:cNvGrpSpPr/>
          <p:nvPr/>
        </p:nvGrpSpPr>
        <p:grpSpPr>
          <a:xfrm>
            <a:off x="7942378" y="4896852"/>
            <a:ext cx="1368152" cy="360040"/>
            <a:chOff x="3059832" y="1844824"/>
            <a:chExt cx="1368152" cy="360040"/>
          </a:xfrm>
        </p:grpSpPr>
        <p:sp>
          <p:nvSpPr>
            <p:cNvPr id="71" name="矩形 70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2" name="直線接點 71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字方塊 73"/>
          <p:cNvSpPr txBox="1"/>
          <p:nvPr/>
        </p:nvSpPr>
        <p:spPr>
          <a:xfrm>
            <a:off x="8446434" y="4896852"/>
            <a:ext cx="44114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14</a:t>
            </a:r>
            <a:endParaRPr lang="zh-TW" altLang="en-US" dirty="0"/>
          </a:p>
        </p:txBody>
      </p:sp>
      <p:cxnSp>
        <p:nvCxnSpPr>
          <p:cNvPr id="75" name="直線單箭頭接點 74"/>
          <p:cNvCxnSpPr>
            <a:endCxn id="74" idx="0"/>
          </p:cNvCxnSpPr>
          <p:nvPr/>
        </p:nvCxnSpPr>
        <p:spPr>
          <a:xfrm>
            <a:off x="8014386" y="4176772"/>
            <a:ext cx="652621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8878482" y="4896852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426386"/>
      </p:ext>
    </p:extLst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741</TotalTime>
  <Words>164</Words>
  <Application>Microsoft Office PowerPoint</Application>
  <PresentationFormat>如螢幕大小 (4:3)</PresentationFormat>
  <Paragraphs>51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新細明體</vt:lpstr>
      <vt:lpstr>Arial</vt:lpstr>
      <vt:lpstr>Arial Black</vt:lpstr>
      <vt:lpstr>Times New Roman</vt:lpstr>
      <vt:lpstr>Wingdings</vt:lpstr>
      <vt:lpstr>Radial</vt:lpstr>
      <vt:lpstr>1_Radial</vt:lpstr>
      <vt:lpstr>Introduction to Algorithms   </vt:lpstr>
      <vt:lpstr>HomeWorks-Trees</vt:lpstr>
      <vt:lpstr>Example- a binary search tree </vt:lpstr>
      <vt:lpstr>Example- a Red-Black tree </vt:lpstr>
      <vt:lpstr>Example- a Red-Black tree 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WeiYu</cp:lastModifiedBy>
  <cp:revision>76</cp:revision>
  <dcterms:created xsi:type="dcterms:W3CDTF">2010-09-14T03:31:34Z</dcterms:created>
  <dcterms:modified xsi:type="dcterms:W3CDTF">2018-10-31T06:37:02Z</dcterms:modified>
</cp:coreProperties>
</file>