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CHAPTER</a:t>
            </a:r>
          </a:p>
          <a:p>
            <a:pPr eaLnBrk="1" hangingPunct="1"/>
            <a:r>
              <a:rPr lang="en-US" altLang="zh-TW" dirty="0"/>
              <a:t>Graph &amp; Trees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19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HomeWorks-1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a program which uses a 1-dim. array to represent a binary tree and including following functions: (60%)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Find a node’s parent 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Find a node’s left child and right child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Find the depth of the binary tree</a:t>
            </a:r>
          </a:p>
        </p:txBody>
      </p:sp>
    </p:spTree>
    <p:extLst>
      <p:ext uri="{BB962C8B-B14F-4D97-AF65-F5344CB8AC3E}">
        <p14:creationId xmlns:p14="http://schemas.microsoft.com/office/powerpoint/2010/main" val="371435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>
                <a:solidFill>
                  <a:srgbClr val="000000"/>
                </a:solidFill>
              </a:rPr>
              <a:pPr/>
              <a:t>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3206609" y="1932881"/>
            <a:ext cx="571500" cy="569912"/>
            <a:chOff x="4229" y="1348"/>
            <a:chExt cx="360" cy="359"/>
          </a:xfrm>
        </p:grpSpPr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55" name="Group 85"/>
          <p:cNvGrpSpPr>
            <a:grpSpLocks/>
          </p:cNvGrpSpPr>
          <p:nvPr/>
        </p:nvGrpSpPr>
        <p:grpSpPr bwMode="auto">
          <a:xfrm>
            <a:off x="2236646" y="3074293"/>
            <a:ext cx="571500" cy="569913"/>
            <a:chOff x="3618" y="2067"/>
            <a:chExt cx="360" cy="359"/>
          </a:xfrm>
        </p:grpSpPr>
        <p:sp>
          <p:nvSpPr>
            <p:cNvPr id="56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58" name="Line 88"/>
          <p:cNvSpPr>
            <a:spLocks noChangeShapeType="1"/>
          </p:cNvSpPr>
          <p:nvPr/>
        </p:nvSpPr>
        <p:spPr bwMode="auto">
          <a:xfrm flipH="1">
            <a:off x="2535096" y="2423418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grpSp>
        <p:nvGrpSpPr>
          <p:cNvPr id="59" name="Group 89"/>
          <p:cNvGrpSpPr>
            <a:grpSpLocks/>
          </p:cNvGrpSpPr>
          <p:nvPr/>
        </p:nvGrpSpPr>
        <p:grpSpPr bwMode="auto">
          <a:xfrm>
            <a:off x="4127359" y="3107631"/>
            <a:ext cx="571500" cy="569912"/>
            <a:chOff x="4809" y="2088"/>
            <a:chExt cx="360" cy="359"/>
          </a:xfrm>
        </p:grpSpPr>
        <p:sp>
          <p:nvSpPr>
            <p:cNvPr id="60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66" name="Group 96"/>
          <p:cNvGrpSpPr>
            <a:grpSpLocks/>
          </p:cNvGrpSpPr>
          <p:nvPr/>
        </p:nvGrpSpPr>
        <p:grpSpPr bwMode="auto">
          <a:xfrm>
            <a:off x="2765284" y="4229993"/>
            <a:ext cx="571500" cy="569913"/>
            <a:chOff x="3951" y="2795"/>
            <a:chExt cx="360" cy="359"/>
          </a:xfrm>
        </p:grpSpPr>
        <p:sp>
          <p:nvSpPr>
            <p:cNvPr id="67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73" name="Group 103"/>
          <p:cNvGrpSpPr>
            <a:grpSpLocks/>
          </p:cNvGrpSpPr>
          <p:nvPr/>
        </p:nvGrpSpPr>
        <p:grpSpPr bwMode="auto">
          <a:xfrm>
            <a:off x="1776271" y="4212531"/>
            <a:ext cx="571500" cy="569912"/>
            <a:chOff x="3328" y="2784"/>
            <a:chExt cx="360" cy="359"/>
          </a:xfrm>
        </p:grpSpPr>
        <p:sp>
          <p:nvSpPr>
            <p:cNvPr id="74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79" name="Group 109"/>
          <p:cNvGrpSpPr>
            <a:grpSpLocks/>
          </p:cNvGrpSpPr>
          <p:nvPr/>
        </p:nvGrpSpPr>
        <p:grpSpPr bwMode="auto">
          <a:xfrm>
            <a:off x="3665396" y="4179193"/>
            <a:ext cx="571500" cy="569913"/>
            <a:chOff x="4518" y="2763"/>
            <a:chExt cx="360" cy="359"/>
          </a:xfrm>
        </p:grpSpPr>
        <p:sp>
          <p:nvSpPr>
            <p:cNvPr id="80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82" name="Line 112"/>
          <p:cNvSpPr>
            <a:spLocks noChangeShapeType="1"/>
          </p:cNvSpPr>
          <p:nvPr/>
        </p:nvSpPr>
        <p:spPr bwMode="auto">
          <a:xfrm flipH="1">
            <a:off x="3930509" y="3664843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83" name="Line 113"/>
          <p:cNvSpPr>
            <a:spLocks noChangeShapeType="1"/>
          </p:cNvSpPr>
          <p:nvPr/>
        </p:nvSpPr>
        <p:spPr bwMode="auto">
          <a:xfrm>
            <a:off x="2620821" y="361404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84" name="Line 114"/>
          <p:cNvSpPr>
            <a:spLocks noChangeShapeType="1"/>
          </p:cNvSpPr>
          <p:nvPr/>
        </p:nvSpPr>
        <p:spPr bwMode="auto">
          <a:xfrm flipH="1">
            <a:off x="2041384" y="3596581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>
            <a:off x="3674921" y="2440881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>
            <a:off x="4896551" y="2459112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4896551" y="285122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4896551" y="324174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4896551" y="3649737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>
            <a:off x="4896551" y="4043437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4896551" y="443237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4896551" y="482289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>
            <a:off x="4896551" y="521342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>
            <a:off x="4896551" y="560394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4901314" y="2074937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5089836" y="2044774"/>
            <a:ext cx="408766" cy="253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A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B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C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D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E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8" name="Rectangle 84"/>
          <p:cNvSpPr>
            <a:spLocks noChangeArrowheads="1"/>
          </p:cNvSpPr>
          <p:nvPr/>
        </p:nvSpPr>
        <p:spPr bwMode="auto">
          <a:xfrm>
            <a:off x="2539859" y="2818482"/>
            <a:ext cx="104034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223853" y="4573028"/>
            <a:ext cx="81753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</a:t>
            </a: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2765284" y="4619311"/>
            <a:ext cx="81753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</a:t>
            </a:r>
          </a:p>
        </p:txBody>
      </p:sp>
      <p:sp>
        <p:nvSpPr>
          <p:cNvPr id="138" name="Rectangle 84"/>
          <p:cNvSpPr>
            <a:spLocks noChangeArrowheads="1"/>
          </p:cNvSpPr>
          <p:nvPr/>
        </p:nvSpPr>
        <p:spPr bwMode="auto">
          <a:xfrm>
            <a:off x="406322" y="3198223"/>
            <a:ext cx="146193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 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465928768"/>
      </p:ext>
    </p:extLst>
  </p:cSld>
  <p:clrMapOvr>
    <a:masterClrMapping/>
  </p:clrMapOvr>
</p:sld>
</file>

<file path=ppt/theme/theme1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如螢幕大小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Arial Black</vt:lpstr>
      <vt:lpstr>Times New Roman</vt:lpstr>
      <vt:lpstr>Wingdings</vt:lpstr>
      <vt:lpstr>1_Radial</vt:lpstr>
      <vt:lpstr>Data Structure  </vt:lpstr>
      <vt:lpstr>HomeWorks-1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TCUSER</dc:creator>
  <cp:lastModifiedBy>H706</cp:lastModifiedBy>
  <cp:revision>3</cp:revision>
  <dcterms:created xsi:type="dcterms:W3CDTF">2018-09-25T08:12:38Z</dcterms:created>
  <dcterms:modified xsi:type="dcterms:W3CDTF">2021-03-30T08:54:41Z</dcterms:modified>
</cp:coreProperties>
</file>