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64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Sorting in Linear Time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Write a Bucket-Sort algorithm to sort </a:t>
            </a:r>
            <a:r>
              <a:rPr lang="en-US" altLang="zh-TW" i="1" dirty="0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real numbers in (0,1)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and </a:t>
            </a:r>
          </a:p>
          <a:p>
            <a:pPr marL="0" indent="0" eaLnBrk="1" hangingPunct="1">
              <a:buNone/>
            </a:pPr>
            <a:r>
              <a:rPr lang="en-US" altLang="zh-TW" i="1" dirty="0">
                <a:solidFill>
                  <a:srgbClr val="000000"/>
                </a:solidFill>
                <a:latin typeface="Times New Roman"/>
                <a:sym typeface="Symbol"/>
              </a:rPr>
              <a:t>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, 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, 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.(70%)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2. Analyze the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complexities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of your 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.(20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%)</a:t>
            </a:r>
            <a:endParaRPr lang="en-US" altLang="zh-TW" dirty="0" smtClean="0">
              <a:solidFill>
                <a:srgbClr val="000000"/>
              </a:solidFill>
              <a:latin typeface="Times New Roman"/>
              <a:sym typeface="Symbol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3.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Analyze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the required running time of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your algorithm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.(10%)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in Linear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776"/>
            <a:ext cx="7924800" cy="4607024"/>
          </a:xfrm>
        </p:spPr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graphicFrame>
        <p:nvGraphicFramePr>
          <p:cNvPr id="78" name="Group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649065"/>
              </p:ext>
            </p:extLst>
          </p:nvPr>
        </p:nvGraphicFramePr>
        <p:xfrm>
          <a:off x="1362872" y="1868732"/>
          <a:ext cx="1017588" cy="4358640"/>
        </p:xfrm>
        <a:graphic>
          <a:graphicData uri="http://schemas.openxmlformats.org/drawingml/2006/table">
            <a:tbl>
              <a:tblPr/>
              <a:tblGrid>
                <a:gridCol w="450850"/>
                <a:gridCol w="566738"/>
              </a:tblGrid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Text Box 199"/>
          <p:cNvSpPr txBox="1">
            <a:spLocks noChangeArrowheads="1"/>
          </p:cNvSpPr>
          <p:nvPr/>
        </p:nvSpPr>
        <p:spPr bwMode="auto">
          <a:xfrm>
            <a:off x="1945485" y="1838569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80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39463"/>
              </p:ext>
            </p:extLst>
          </p:nvPr>
        </p:nvGraphicFramePr>
        <p:xfrm>
          <a:off x="2936085" y="1822694"/>
          <a:ext cx="1017587" cy="4358640"/>
        </p:xfrm>
        <a:graphic>
          <a:graphicData uri="http://schemas.openxmlformats.org/drawingml/2006/table">
            <a:tbl>
              <a:tblPr/>
              <a:tblGrid>
                <a:gridCol w="450850"/>
                <a:gridCol w="566737"/>
              </a:tblGrid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Text Box 251"/>
          <p:cNvSpPr txBox="1">
            <a:spLocks noChangeArrowheads="1"/>
          </p:cNvSpPr>
          <p:nvPr/>
        </p:nvSpPr>
        <p:spPr bwMode="auto">
          <a:xfrm>
            <a:off x="3518697" y="179253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B</a:t>
            </a:r>
          </a:p>
        </p:txBody>
      </p:sp>
      <p:grpSp>
        <p:nvGrpSpPr>
          <p:cNvPr id="82" name="Group 258"/>
          <p:cNvGrpSpPr>
            <a:grpSpLocks/>
          </p:cNvGrpSpPr>
          <p:nvPr/>
        </p:nvGrpSpPr>
        <p:grpSpPr bwMode="auto">
          <a:xfrm>
            <a:off x="3991772" y="2618032"/>
            <a:ext cx="1314450" cy="396875"/>
            <a:chOff x="2348" y="1981"/>
            <a:chExt cx="828" cy="250"/>
          </a:xfrm>
        </p:grpSpPr>
        <p:grpSp>
          <p:nvGrpSpPr>
            <p:cNvPr id="83" name="Group 255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86" name="Rectangle 252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253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" name="Text Box 254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.12</a:t>
              </a:r>
            </a:p>
          </p:txBody>
        </p:sp>
        <p:sp>
          <p:nvSpPr>
            <p:cNvPr id="85" name="Line 257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Group 259"/>
          <p:cNvGrpSpPr>
            <a:grpSpLocks/>
          </p:cNvGrpSpPr>
          <p:nvPr/>
        </p:nvGrpSpPr>
        <p:grpSpPr bwMode="auto">
          <a:xfrm>
            <a:off x="5163347" y="2598982"/>
            <a:ext cx="1314450" cy="396875"/>
            <a:chOff x="2348" y="1981"/>
            <a:chExt cx="828" cy="250"/>
          </a:xfrm>
        </p:grpSpPr>
        <p:grpSp>
          <p:nvGrpSpPr>
            <p:cNvPr id="89" name="Group 26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92" name="Rectangle 26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26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Text Box 26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.17</a:t>
              </a:r>
            </a:p>
          </p:txBody>
        </p:sp>
        <p:sp>
          <p:nvSpPr>
            <p:cNvPr id="91" name="Line 26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roup 265"/>
          <p:cNvGrpSpPr>
            <a:grpSpLocks/>
          </p:cNvGrpSpPr>
          <p:nvPr/>
        </p:nvGrpSpPr>
        <p:grpSpPr bwMode="auto">
          <a:xfrm>
            <a:off x="3944147" y="3024432"/>
            <a:ext cx="1314450" cy="396875"/>
            <a:chOff x="2348" y="1981"/>
            <a:chExt cx="828" cy="250"/>
          </a:xfrm>
        </p:grpSpPr>
        <p:grpSp>
          <p:nvGrpSpPr>
            <p:cNvPr id="95" name="Group 26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98" name="Rectangle 26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26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6" name="Text Box 26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.26</a:t>
              </a:r>
            </a:p>
          </p:txBody>
        </p:sp>
        <p:sp>
          <p:nvSpPr>
            <p:cNvPr id="97" name="Line 27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0" name="Group 271"/>
          <p:cNvGrpSpPr>
            <a:grpSpLocks/>
          </p:cNvGrpSpPr>
          <p:nvPr/>
        </p:nvGrpSpPr>
        <p:grpSpPr bwMode="auto">
          <a:xfrm>
            <a:off x="5115722" y="3005382"/>
            <a:ext cx="1314450" cy="396875"/>
            <a:chOff x="2348" y="1981"/>
            <a:chExt cx="828" cy="250"/>
          </a:xfrm>
        </p:grpSpPr>
        <p:grpSp>
          <p:nvGrpSpPr>
            <p:cNvPr id="101" name="Group 272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04" name="Rectangle 273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Line 274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2" name="Text Box 275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.21</a:t>
              </a:r>
            </a:p>
          </p:txBody>
        </p:sp>
        <p:sp>
          <p:nvSpPr>
            <p:cNvPr id="103" name="Line 276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6" name="Group 277"/>
          <p:cNvGrpSpPr>
            <a:grpSpLocks/>
          </p:cNvGrpSpPr>
          <p:nvPr/>
        </p:nvGrpSpPr>
        <p:grpSpPr bwMode="auto">
          <a:xfrm>
            <a:off x="3979072" y="5015157"/>
            <a:ext cx="1314450" cy="396875"/>
            <a:chOff x="2348" y="1981"/>
            <a:chExt cx="828" cy="250"/>
          </a:xfrm>
        </p:grpSpPr>
        <p:grpSp>
          <p:nvGrpSpPr>
            <p:cNvPr id="107" name="Group 27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10" name="Rectangle 27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28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8" name="Text Box 28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.78</a:t>
              </a:r>
            </a:p>
          </p:txBody>
        </p:sp>
        <p:sp>
          <p:nvSpPr>
            <p:cNvPr id="109" name="Line 28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" name="Group 283"/>
          <p:cNvGrpSpPr>
            <a:grpSpLocks/>
          </p:cNvGrpSpPr>
          <p:nvPr/>
        </p:nvGrpSpPr>
        <p:grpSpPr bwMode="auto">
          <a:xfrm>
            <a:off x="5150647" y="4996107"/>
            <a:ext cx="1314450" cy="396875"/>
            <a:chOff x="2348" y="1981"/>
            <a:chExt cx="828" cy="250"/>
          </a:xfrm>
        </p:grpSpPr>
        <p:grpSp>
          <p:nvGrpSpPr>
            <p:cNvPr id="113" name="Group 28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16" name="Rectangle 28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28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" name="Text Box 28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.72</a:t>
              </a:r>
            </a:p>
          </p:txBody>
        </p:sp>
        <p:sp>
          <p:nvSpPr>
            <p:cNvPr id="115" name="Line 28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8" name="Group 289"/>
          <p:cNvGrpSpPr>
            <a:grpSpLocks/>
          </p:cNvGrpSpPr>
          <p:nvPr/>
        </p:nvGrpSpPr>
        <p:grpSpPr bwMode="auto">
          <a:xfrm>
            <a:off x="4004472" y="4597644"/>
            <a:ext cx="1314450" cy="396875"/>
            <a:chOff x="2348" y="1981"/>
            <a:chExt cx="828" cy="250"/>
          </a:xfrm>
        </p:grpSpPr>
        <p:grpSp>
          <p:nvGrpSpPr>
            <p:cNvPr id="119" name="Group 29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22" name="Rectangle 29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Line 29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0" name="Text Box 29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.68</a:t>
              </a:r>
            </a:p>
          </p:txBody>
        </p:sp>
        <p:sp>
          <p:nvSpPr>
            <p:cNvPr id="121" name="Line 29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4" name="Group 295"/>
          <p:cNvGrpSpPr>
            <a:grpSpLocks/>
          </p:cNvGrpSpPr>
          <p:nvPr/>
        </p:nvGrpSpPr>
        <p:grpSpPr bwMode="auto">
          <a:xfrm>
            <a:off x="3971135" y="3429244"/>
            <a:ext cx="1314450" cy="396875"/>
            <a:chOff x="2348" y="1981"/>
            <a:chExt cx="828" cy="250"/>
          </a:xfrm>
        </p:grpSpPr>
        <p:grpSp>
          <p:nvGrpSpPr>
            <p:cNvPr id="125" name="Group 29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28" name="Rectangle 29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Line 29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6" name="Text Box 29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.39</a:t>
              </a:r>
            </a:p>
          </p:txBody>
        </p:sp>
        <p:sp>
          <p:nvSpPr>
            <p:cNvPr id="127" name="Line 30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0" name="Group 307"/>
          <p:cNvGrpSpPr>
            <a:grpSpLocks/>
          </p:cNvGrpSpPr>
          <p:nvPr/>
        </p:nvGrpSpPr>
        <p:grpSpPr bwMode="auto">
          <a:xfrm>
            <a:off x="3931447" y="5797794"/>
            <a:ext cx="1314450" cy="396875"/>
            <a:chOff x="2348" y="1981"/>
            <a:chExt cx="828" cy="250"/>
          </a:xfrm>
        </p:grpSpPr>
        <p:grpSp>
          <p:nvGrpSpPr>
            <p:cNvPr id="131" name="Group 30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34" name="Rectangle 30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Line 31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2" name="Text Box 31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.94</a:t>
              </a:r>
            </a:p>
          </p:txBody>
        </p:sp>
        <p:sp>
          <p:nvSpPr>
            <p:cNvPr id="133" name="Line 31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6" name="Group 313"/>
          <p:cNvGrpSpPr>
            <a:grpSpLocks/>
          </p:cNvGrpSpPr>
          <p:nvPr/>
        </p:nvGrpSpPr>
        <p:grpSpPr bwMode="auto">
          <a:xfrm>
            <a:off x="6415885" y="3045069"/>
            <a:ext cx="1314450" cy="396875"/>
            <a:chOff x="2348" y="1981"/>
            <a:chExt cx="828" cy="250"/>
          </a:xfrm>
        </p:grpSpPr>
        <p:grpSp>
          <p:nvGrpSpPr>
            <p:cNvPr id="137" name="Group 31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40" name="Rectangle 31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31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8" name="Text Box 31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.23</a:t>
              </a:r>
            </a:p>
          </p:txBody>
        </p:sp>
        <p:sp>
          <p:nvSpPr>
            <p:cNvPr id="139" name="Line 31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2" name="Text Box 325"/>
          <p:cNvSpPr txBox="1">
            <a:spLocks noChangeArrowheads="1"/>
          </p:cNvSpPr>
          <p:nvPr/>
        </p:nvSpPr>
        <p:spPr bwMode="auto">
          <a:xfrm>
            <a:off x="6074572" y="2608507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3" name="Text Box 338"/>
          <p:cNvSpPr txBox="1">
            <a:spLocks noChangeArrowheads="1"/>
          </p:cNvSpPr>
          <p:nvPr/>
        </p:nvSpPr>
        <p:spPr bwMode="auto">
          <a:xfrm>
            <a:off x="7287422" y="3059357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4" name="Text Box 339"/>
          <p:cNvSpPr txBox="1">
            <a:spLocks noChangeArrowheads="1"/>
          </p:cNvSpPr>
          <p:nvPr/>
        </p:nvSpPr>
        <p:spPr bwMode="auto">
          <a:xfrm>
            <a:off x="4849022" y="3448294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5" name="Text Box 340"/>
          <p:cNvSpPr txBox="1">
            <a:spLocks noChangeArrowheads="1"/>
          </p:cNvSpPr>
          <p:nvPr/>
        </p:nvSpPr>
        <p:spPr bwMode="auto">
          <a:xfrm>
            <a:off x="4891885" y="4597644"/>
            <a:ext cx="271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6" name="Text Box 341"/>
          <p:cNvSpPr txBox="1">
            <a:spLocks noChangeArrowheads="1"/>
          </p:cNvSpPr>
          <p:nvPr/>
        </p:nvSpPr>
        <p:spPr bwMode="auto">
          <a:xfrm>
            <a:off x="6055522" y="5013569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7" name="Text Box 342"/>
          <p:cNvSpPr txBox="1">
            <a:spLocks noChangeArrowheads="1"/>
          </p:cNvSpPr>
          <p:nvPr/>
        </p:nvSpPr>
        <p:spPr bwMode="auto">
          <a:xfrm>
            <a:off x="4834735" y="5802557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8" name="Text Box 343"/>
          <p:cNvSpPr txBox="1">
            <a:spLocks noChangeArrowheads="1"/>
          </p:cNvSpPr>
          <p:nvPr/>
        </p:nvSpPr>
        <p:spPr bwMode="auto">
          <a:xfrm>
            <a:off x="3532985" y="2214807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9" name="Text Box 344"/>
          <p:cNvSpPr txBox="1">
            <a:spLocks noChangeArrowheads="1"/>
          </p:cNvSpPr>
          <p:nvPr/>
        </p:nvSpPr>
        <p:spPr bwMode="auto">
          <a:xfrm>
            <a:off x="3532985" y="3792782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50" name="Text Box 345"/>
          <p:cNvSpPr txBox="1">
            <a:spLocks noChangeArrowheads="1"/>
          </p:cNvSpPr>
          <p:nvPr/>
        </p:nvSpPr>
        <p:spPr bwMode="auto">
          <a:xfrm>
            <a:off x="3532985" y="4196007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51" name="Text Box 346"/>
          <p:cNvSpPr txBox="1">
            <a:spLocks noChangeArrowheads="1"/>
          </p:cNvSpPr>
          <p:nvPr/>
        </p:nvSpPr>
        <p:spPr bwMode="auto">
          <a:xfrm>
            <a:off x="3518697" y="5372344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307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52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5830"/>
              </p:ext>
            </p:extLst>
          </p:nvPr>
        </p:nvGraphicFramePr>
        <p:xfrm>
          <a:off x="838413" y="1391236"/>
          <a:ext cx="1017587" cy="4358640"/>
        </p:xfrm>
        <a:graphic>
          <a:graphicData uri="http://schemas.openxmlformats.org/drawingml/2006/table">
            <a:tbl>
              <a:tblPr/>
              <a:tblGrid>
                <a:gridCol w="450850"/>
                <a:gridCol w="566737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" name="Text Box 106"/>
          <p:cNvSpPr txBox="1">
            <a:spLocks noChangeArrowheads="1"/>
          </p:cNvSpPr>
          <p:nvPr/>
        </p:nvSpPr>
        <p:spPr bwMode="auto">
          <a:xfrm>
            <a:off x="1428401" y="1632607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B</a:t>
            </a:r>
          </a:p>
        </p:txBody>
      </p:sp>
      <p:grpSp>
        <p:nvGrpSpPr>
          <p:cNvPr id="154" name="Group 107"/>
          <p:cNvGrpSpPr>
            <a:grpSpLocks/>
          </p:cNvGrpSpPr>
          <p:nvPr/>
        </p:nvGrpSpPr>
        <p:grpSpPr bwMode="auto">
          <a:xfrm>
            <a:off x="1894100" y="2186574"/>
            <a:ext cx="1314450" cy="396875"/>
            <a:chOff x="2348" y="1981"/>
            <a:chExt cx="828" cy="250"/>
          </a:xfrm>
        </p:grpSpPr>
        <p:grpSp>
          <p:nvGrpSpPr>
            <p:cNvPr id="155" name="Group 10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58" name="Rectangle 10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9" name="Line 11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6" name="Text Box 11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.12</a:t>
              </a:r>
            </a:p>
          </p:txBody>
        </p:sp>
        <p:sp>
          <p:nvSpPr>
            <p:cNvPr id="157" name="Line 11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0" name="Group 113"/>
          <p:cNvGrpSpPr>
            <a:grpSpLocks/>
          </p:cNvGrpSpPr>
          <p:nvPr/>
        </p:nvGrpSpPr>
        <p:grpSpPr bwMode="auto">
          <a:xfrm>
            <a:off x="3065675" y="2167524"/>
            <a:ext cx="1314450" cy="396875"/>
            <a:chOff x="2348" y="1981"/>
            <a:chExt cx="828" cy="250"/>
          </a:xfrm>
        </p:grpSpPr>
        <p:grpSp>
          <p:nvGrpSpPr>
            <p:cNvPr id="161" name="Group 11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64" name="Rectangle 11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5" name="Line 11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2" name="Text Box 11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.17</a:t>
              </a:r>
            </a:p>
          </p:txBody>
        </p:sp>
        <p:sp>
          <p:nvSpPr>
            <p:cNvPr id="163" name="Line 11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6" name="Group 119"/>
          <p:cNvGrpSpPr>
            <a:grpSpLocks/>
          </p:cNvGrpSpPr>
          <p:nvPr/>
        </p:nvGrpSpPr>
        <p:grpSpPr bwMode="auto">
          <a:xfrm>
            <a:off x="1846475" y="2592974"/>
            <a:ext cx="1314450" cy="396875"/>
            <a:chOff x="2348" y="1981"/>
            <a:chExt cx="828" cy="250"/>
          </a:xfrm>
        </p:grpSpPr>
        <p:grpSp>
          <p:nvGrpSpPr>
            <p:cNvPr id="167" name="Group 12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70" name="Rectangle 12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1" name="Line 12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8" name="Text Box 12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.21</a:t>
              </a:r>
            </a:p>
          </p:txBody>
        </p:sp>
        <p:sp>
          <p:nvSpPr>
            <p:cNvPr id="169" name="Line 12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2" name="Group 125"/>
          <p:cNvGrpSpPr>
            <a:grpSpLocks/>
          </p:cNvGrpSpPr>
          <p:nvPr/>
        </p:nvGrpSpPr>
        <p:grpSpPr bwMode="auto">
          <a:xfrm>
            <a:off x="3018050" y="2573924"/>
            <a:ext cx="1314450" cy="396875"/>
            <a:chOff x="2348" y="1981"/>
            <a:chExt cx="828" cy="250"/>
          </a:xfrm>
        </p:grpSpPr>
        <p:grpSp>
          <p:nvGrpSpPr>
            <p:cNvPr id="173" name="Group 12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76" name="Rectangle 12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7" name="Line 12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" name="Text Box 12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.23</a:t>
              </a:r>
            </a:p>
          </p:txBody>
        </p:sp>
        <p:sp>
          <p:nvSpPr>
            <p:cNvPr id="175" name="Line 13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8" name="Group 131"/>
          <p:cNvGrpSpPr>
            <a:grpSpLocks/>
          </p:cNvGrpSpPr>
          <p:nvPr/>
        </p:nvGrpSpPr>
        <p:grpSpPr bwMode="auto">
          <a:xfrm>
            <a:off x="1881400" y="4583699"/>
            <a:ext cx="1314450" cy="396875"/>
            <a:chOff x="2348" y="1981"/>
            <a:chExt cx="828" cy="250"/>
          </a:xfrm>
        </p:grpSpPr>
        <p:grpSp>
          <p:nvGrpSpPr>
            <p:cNvPr id="179" name="Group 132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82" name="Rectangle 133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Line 134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0" name="Text Box 135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.72</a:t>
              </a:r>
            </a:p>
          </p:txBody>
        </p:sp>
        <p:sp>
          <p:nvSpPr>
            <p:cNvPr id="181" name="Line 136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" name="Group 137"/>
          <p:cNvGrpSpPr>
            <a:grpSpLocks/>
          </p:cNvGrpSpPr>
          <p:nvPr/>
        </p:nvGrpSpPr>
        <p:grpSpPr bwMode="auto">
          <a:xfrm>
            <a:off x="3052975" y="4564649"/>
            <a:ext cx="1314450" cy="396875"/>
            <a:chOff x="2348" y="1981"/>
            <a:chExt cx="828" cy="250"/>
          </a:xfrm>
        </p:grpSpPr>
        <p:grpSp>
          <p:nvGrpSpPr>
            <p:cNvPr id="185" name="Group 13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88" name="Rectangle 13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Line 14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6" name="Text Box 14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.78</a:t>
              </a:r>
            </a:p>
          </p:txBody>
        </p:sp>
        <p:sp>
          <p:nvSpPr>
            <p:cNvPr id="187" name="Line 14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0" name="Group 143"/>
          <p:cNvGrpSpPr>
            <a:grpSpLocks/>
          </p:cNvGrpSpPr>
          <p:nvPr/>
        </p:nvGrpSpPr>
        <p:grpSpPr bwMode="auto">
          <a:xfrm>
            <a:off x="1906800" y="4166186"/>
            <a:ext cx="1314450" cy="396875"/>
            <a:chOff x="2348" y="1981"/>
            <a:chExt cx="828" cy="250"/>
          </a:xfrm>
        </p:grpSpPr>
        <p:grpSp>
          <p:nvGrpSpPr>
            <p:cNvPr id="191" name="Group 14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94" name="Rectangle 14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Line 14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2" name="Text Box 14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.68</a:t>
              </a:r>
            </a:p>
          </p:txBody>
        </p:sp>
        <p:sp>
          <p:nvSpPr>
            <p:cNvPr id="193" name="Line 14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6" name="Group 149"/>
          <p:cNvGrpSpPr>
            <a:grpSpLocks/>
          </p:cNvGrpSpPr>
          <p:nvPr/>
        </p:nvGrpSpPr>
        <p:grpSpPr bwMode="auto">
          <a:xfrm>
            <a:off x="1873463" y="2997786"/>
            <a:ext cx="1314450" cy="396875"/>
            <a:chOff x="2348" y="1981"/>
            <a:chExt cx="828" cy="250"/>
          </a:xfrm>
        </p:grpSpPr>
        <p:grpSp>
          <p:nvGrpSpPr>
            <p:cNvPr id="197" name="Group 15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200" name="Rectangle 15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Line 15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8" name="Text Box 15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.39</a:t>
              </a:r>
            </a:p>
          </p:txBody>
        </p:sp>
        <p:sp>
          <p:nvSpPr>
            <p:cNvPr id="199" name="Line 15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2" name="Group 155"/>
          <p:cNvGrpSpPr>
            <a:grpSpLocks/>
          </p:cNvGrpSpPr>
          <p:nvPr/>
        </p:nvGrpSpPr>
        <p:grpSpPr bwMode="auto">
          <a:xfrm>
            <a:off x="1833775" y="5366336"/>
            <a:ext cx="1314450" cy="396875"/>
            <a:chOff x="2348" y="1981"/>
            <a:chExt cx="828" cy="250"/>
          </a:xfrm>
        </p:grpSpPr>
        <p:grpSp>
          <p:nvGrpSpPr>
            <p:cNvPr id="203" name="Group 15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206" name="Rectangle 15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7" name="Line 15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4" name="Text Box 15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.94</a:t>
              </a:r>
            </a:p>
          </p:txBody>
        </p:sp>
        <p:sp>
          <p:nvSpPr>
            <p:cNvPr id="205" name="Line 16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8" name="Group 161"/>
          <p:cNvGrpSpPr>
            <a:grpSpLocks/>
          </p:cNvGrpSpPr>
          <p:nvPr/>
        </p:nvGrpSpPr>
        <p:grpSpPr bwMode="auto">
          <a:xfrm>
            <a:off x="4318213" y="2613611"/>
            <a:ext cx="1314450" cy="396875"/>
            <a:chOff x="2348" y="1981"/>
            <a:chExt cx="828" cy="250"/>
          </a:xfrm>
        </p:grpSpPr>
        <p:grpSp>
          <p:nvGrpSpPr>
            <p:cNvPr id="209" name="Group 162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212" name="Rectangle 163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3" name="Line 164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0" name="Text Box 165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.26</a:t>
              </a:r>
            </a:p>
          </p:txBody>
        </p:sp>
        <p:sp>
          <p:nvSpPr>
            <p:cNvPr id="211" name="Line 166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4" name="Text Box 167"/>
          <p:cNvSpPr txBox="1">
            <a:spLocks noChangeArrowheads="1"/>
          </p:cNvSpPr>
          <p:nvPr/>
        </p:nvSpPr>
        <p:spPr bwMode="auto">
          <a:xfrm>
            <a:off x="3976900" y="2177049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5" name="Text Box 168"/>
          <p:cNvSpPr txBox="1">
            <a:spLocks noChangeArrowheads="1"/>
          </p:cNvSpPr>
          <p:nvPr/>
        </p:nvSpPr>
        <p:spPr bwMode="auto">
          <a:xfrm>
            <a:off x="5189750" y="2627899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6" name="Text Box 169"/>
          <p:cNvSpPr txBox="1">
            <a:spLocks noChangeArrowheads="1"/>
          </p:cNvSpPr>
          <p:nvPr/>
        </p:nvSpPr>
        <p:spPr bwMode="auto">
          <a:xfrm>
            <a:off x="2751350" y="3016836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7" name="Text Box 170"/>
          <p:cNvSpPr txBox="1">
            <a:spLocks noChangeArrowheads="1"/>
          </p:cNvSpPr>
          <p:nvPr/>
        </p:nvSpPr>
        <p:spPr bwMode="auto">
          <a:xfrm>
            <a:off x="2794213" y="4166186"/>
            <a:ext cx="271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8" name="Text Box 171"/>
          <p:cNvSpPr txBox="1">
            <a:spLocks noChangeArrowheads="1"/>
          </p:cNvSpPr>
          <p:nvPr/>
        </p:nvSpPr>
        <p:spPr bwMode="auto">
          <a:xfrm>
            <a:off x="3957850" y="4582111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9" name="Text Box 172"/>
          <p:cNvSpPr txBox="1">
            <a:spLocks noChangeArrowheads="1"/>
          </p:cNvSpPr>
          <p:nvPr/>
        </p:nvSpPr>
        <p:spPr bwMode="auto">
          <a:xfrm>
            <a:off x="2737063" y="5371099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0" name="Text Box 173"/>
          <p:cNvSpPr txBox="1">
            <a:spLocks noChangeArrowheads="1"/>
          </p:cNvSpPr>
          <p:nvPr/>
        </p:nvSpPr>
        <p:spPr bwMode="auto">
          <a:xfrm>
            <a:off x="1435313" y="1783349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1" name="Text Box 174"/>
          <p:cNvSpPr txBox="1">
            <a:spLocks noChangeArrowheads="1"/>
          </p:cNvSpPr>
          <p:nvPr/>
        </p:nvSpPr>
        <p:spPr bwMode="auto">
          <a:xfrm>
            <a:off x="1435313" y="3361324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2" name="Text Box 175"/>
          <p:cNvSpPr txBox="1">
            <a:spLocks noChangeArrowheads="1"/>
          </p:cNvSpPr>
          <p:nvPr/>
        </p:nvSpPr>
        <p:spPr bwMode="auto">
          <a:xfrm>
            <a:off x="1435313" y="3764549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3" name="Text Box 176"/>
          <p:cNvSpPr txBox="1">
            <a:spLocks noChangeArrowheads="1"/>
          </p:cNvSpPr>
          <p:nvPr/>
        </p:nvSpPr>
        <p:spPr bwMode="auto">
          <a:xfrm>
            <a:off x="1421025" y="4940886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4" name="向右箭號 223"/>
          <p:cNvSpPr/>
          <p:nvPr/>
        </p:nvSpPr>
        <p:spPr>
          <a:xfrm>
            <a:off x="1095636" y="5877272"/>
            <a:ext cx="5968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文字方塊 224"/>
          <p:cNvSpPr txBox="1"/>
          <p:nvPr/>
        </p:nvSpPr>
        <p:spPr>
          <a:xfrm>
            <a:off x="2141751" y="5939988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Symbol"/>
              </a:rPr>
              <a:t></a:t>
            </a:r>
            <a:r>
              <a:rPr lang="en-US" altLang="zh-TW" dirty="0" smtClean="0"/>
              <a:t>.12, .17, .21, .23, .26, .39, .68, .72, .78, .94</a:t>
            </a:r>
            <a:r>
              <a:rPr lang="en-US" altLang="zh-TW" dirty="0" smtClean="0">
                <a:sym typeface="Symbol"/>
              </a:rPr>
              <a:t>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792044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150</TotalTime>
  <Words>180</Words>
  <Application>Microsoft Office PowerPoint</Application>
  <PresentationFormat>如螢幕大小 (4:3)</PresentationFormat>
  <Paragraphs>94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Radial</vt:lpstr>
      <vt:lpstr>Introduction to Algorithms   </vt:lpstr>
      <vt:lpstr>Sorting in Linear Time</vt:lpstr>
      <vt:lpstr>Sorting in Linear Time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27</cp:revision>
  <dcterms:created xsi:type="dcterms:W3CDTF">2010-09-14T03:31:34Z</dcterms:created>
  <dcterms:modified xsi:type="dcterms:W3CDTF">2018-10-21T03:01:41Z</dcterms:modified>
</cp:coreProperties>
</file>