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41" r:id="rId2"/>
  </p:sldMasterIdLst>
  <p:sldIdLst>
    <p:sldId id="311" r:id="rId3"/>
    <p:sldId id="309" r:id="rId4"/>
    <p:sldId id="312" r:id="rId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44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/>
              <a:t>Introduction to Algorithms </a:t>
            </a:r>
            <a:r>
              <a:rPr lang="en-US" altLang="zh-TW" dirty="0" smtClean="0"/>
              <a:t>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慈濟大學</a:t>
            </a:r>
          </a:p>
          <a:p>
            <a:pPr eaLnBrk="1" hangingPunct="1"/>
            <a:r>
              <a:rPr lang="zh-TW" altLang="en-US" smtClean="0"/>
              <a:t>醫學資訊學系</a:t>
            </a:r>
          </a:p>
        </p:txBody>
      </p:sp>
    </p:spTree>
    <p:extLst>
      <p:ext uri="{BB962C8B-B14F-4D97-AF65-F5344CB8AC3E}">
        <p14:creationId xmlns:p14="http://schemas.microsoft.com/office/powerpoint/2010/main" val="62456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841233" cy="914400"/>
          </a:xfrm>
        </p:spPr>
        <p:txBody>
          <a:bodyPr/>
          <a:lstStyle/>
          <a:p>
            <a:r>
              <a:rPr lang="en-US" altLang="zh-TW" dirty="0" err="1" smtClean="0"/>
              <a:t>HomeWork</a:t>
            </a:r>
            <a:r>
              <a:rPr lang="en-US" altLang="zh-TW" dirty="0" smtClean="0"/>
              <a:t>- Greedy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 set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activities with and start time, </a:t>
            </a:r>
            <a:r>
              <a:rPr lang="en-US" altLang="zh-TW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, finish time of an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activity. 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rite an algorithm 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to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the maximum size set of mutually compatible activities.</a:t>
            </a:r>
          </a:p>
          <a:p>
            <a:endParaRPr lang="en-US" altLang="zh-TW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Example: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868863"/>
            <a:ext cx="7062788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85725"/>
            <a:ext cx="6697662" cy="67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349321"/>
      </p:ext>
    </p:extLst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671</TotalTime>
  <Words>52</Words>
  <Application>Microsoft Office PowerPoint</Application>
  <PresentationFormat>如螢幕大小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5" baseType="lpstr">
      <vt:lpstr>Radial</vt:lpstr>
      <vt:lpstr>1_Radial</vt:lpstr>
      <vt:lpstr>Introduction to Algorithms   </vt:lpstr>
      <vt:lpstr>HomeWork- Greedy Algorithms</vt:lpstr>
      <vt:lpstr>PowerPoint 簡報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TCUSER</cp:lastModifiedBy>
  <cp:revision>84</cp:revision>
  <dcterms:created xsi:type="dcterms:W3CDTF">2010-09-14T03:31:34Z</dcterms:created>
  <dcterms:modified xsi:type="dcterms:W3CDTF">2018-12-11T14:09:43Z</dcterms:modified>
</cp:coreProperties>
</file>