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60" r:id="rId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64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FB7AD-6D03-412A-A263-DCF59EDED4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8B0D9-0C95-4848-A8AA-794BD9ECBB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EB2E6-AFA1-4341-8A07-DD10353367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DB501-1809-4658-A12C-B0A578780A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443BA-21C4-426B-9AF3-0DB90690BE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B3D36-4694-4590-8940-23BE06FF92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46E21-04F9-4D28-99B5-52D126A882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38410-2D98-41BA-BDD9-BA52DE143F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D7034-6337-4A43-8151-76B8D1F183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13574-CDDF-4EAA-8637-CC9F78D982A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FE616-33EF-43F4-88FC-FDA0A10898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</a:defRPr>
            </a:lvl1pPr>
          </a:lstStyle>
          <a:p>
            <a:pPr>
              <a:defRPr/>
            </a:pPr>
            <a:fld id="{B4468428-C256-42F0-B5E2-2727D4C70D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/>
              <a:t>Introduction to Algorithms </a:t>
            </a:r>
            <a:r>
              <a:rPr lang="en-US" altLang="zh-TW" dirty="0" smtClean="0"/>
              <a:t>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慈濟大學</a:t>
            </a:r>
          </a:p>
          <a:p>
            <a:pPr eaLnBrk="1" hangingPunct="1"/>
            <a:r>
              <a:rPr lang="zh-TW" altLang="en-US" smtClean="0"/>
              <a:t>醫學資訊學系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i="1" dirty="0"/>
              <a:t>Divide and Conquer</a:t>
            </a:r>
            <a:endParaRPr lang="en-US" altLang="zh-TW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1. Write an algorithm to solve the Maximum Subarray problem (or Maximum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Subsequence problem)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when all elements of a input array A are integers. </a:t>
            </a:r>
            <a:r>
              <a:rPr lang="en-US" altLang="zh-TW">
                <a:solidFill>
                  <a:srgbClr val="000000"/>
                </a:solidFill>
                <a:latin typeface="Times New Roman"/>
              </a:rPr>
              <a:t>Analyze the time complexities of </a:t>
            </a:r>
            <a:r>
              <a:rPr lang="en-US" altLang="zh-TW">
                <a:solidFill>
                  <a:srgbClr val="000000"/>
                </a:solidFill>
                <a:latin typeface="Times New Roman"/>
              </a:rPr>
              <a:t>your </a:t>
            </a:r>
            <a:r>
              <a:rPr lang="en-US" altLang="zh-TW" smtClean="0">
                <a:solidFill>
                  <a:srgbClr val="000000"/>
                </a:solidFill>
                <a:latin typeface="Times New Roman"/>
              </a:rPr>
              <a:t>algorithm, and it </a:t>
            </a:r>
            <a:r>
              <a:rPr lang="en-US" altLang="zh-TW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must be </a:t>
            </a:r>
            <a:r>
              <a:rPr lang="en-US" altLang="zh-TW" b="1" dirty="0" smtClean="0">
                <a:solidFill>
                  <a:srgbClr val="000000"/>
                </a:solidFill>
                <a:latin typeface="Times New Roman"/>
                <a:sym typeface="Symbol"/>
              </a:rPr>
              <a:t>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(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/>
                <a:sym typeface="Symbol"/>
              </a:rPr>
              <a:t>n</a:t>
            </a:r>
            <a:r>
              <a:rPr lang="en-US" altLang="zh-TW" baseline="30000" dirty="0" smtClean="0">
                <a:solidFill>
                  <a:srgbClr val="000000"/>
                </a:solidFill>
                <a:latin typeface="Times New Roman"/>
                <a:sym typeface="Symbol"/>
              </a:rPr>
              <a:t>2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).</a:t>
            </a:r>
            <a:endParaRPr lang="en-US" altLang="zh-TW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99</TotalTime>
  <Words>57</Words>
  <Application>Microsoft Office PowerPoint</Application>
  <PresentationFormat>如螢幕大小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Radial</vt:lpstr>
      <vt:lpstr>Introduction to Algorithms   </vt:lpstr>
      <vt:lpstr>Divide and Conquer</vt:lpstr>
    </vt:vector>
  </TitlesOfParts>
  <Company>CMT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TCUSER</cp:lastModifiedBy>
  <cp:revision>21</cp:revision>
  <dcterms:created xsi:type="dcterms:W3CDTF">2010-09-14T03:31:34Z</dcterms:created>
  <dcterms:modified xsi:type="dcterms:W3CDTF">2018-10-21T03:04:32Z</dcterms:modified>
</cp:coreProperties>
</file>