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56" r:id="rId2"/>
    <p:sldId id="260" r:id="rId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5FB7AD-6D03-412A-A263-DCF59EDED4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F8B0D9-0C95-4848-A8AA-794BD9ECBB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EB2E6-AFA1-4341-8A07-DD10353367A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DB501-1809-4658-A12C-B0A578780A4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443BA-21C4-426B-9AF3-0DB90690BE5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B3D36-4694-4590-8940-23BE06FF92F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46E21-04F9-4D28-99B5-52D126A8820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38410-2D98-41BA-BDD9-BA52DE143F6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D7034-6337-4A43-8151-76B8D1F1834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13574-CDDF-4EAA-8637-CC9F78D982A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FE616-33EF-43F4-88FC-FDA0A10898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</a:defRPr>
            </a:lvl1pPr>
          </a:lstStyle>
          <a:p>
            <a:pPr>
              <a:defRPr/>
            </a:pPr>
            <a:fld id="{B4468428-C256-42F0-B5E2-2727D4C70D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4400" dirty="0"/>
              <a:t>Introduction to Algorithms </a:t>
            </a:r>
            <a:r>
              <a:rPr lang="en-US" altLang="zh-TW" dirty="0" smtClean="0"/>
              <a:t> 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慈濟大學</a:t>
            </a:r>
          </a:p>
          <a:p>
            <a:pPr eaLnBrk="1" hangingPunct="1"/>
            <a:r>
              <a:rPr lang="zh-TW" altLang="en-US" smtClean="0"/>
              <a:t>醫學資訊學系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Sorting in Linear Time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/>
              </a:rPr>
              <a:t>1. Write a 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RADIX-SORT 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</a:rPr>
              <a:t>algorithm to sort </a:t>
            </a:r>
            <a:r>
              <a:rPr lang="en-US" altLang="zh-TW" i="1" dirty="0">
                <a:latin typeface="Times New Roman" pitchFamily="18" charset="0"/>
              </a:rPr>
              <a:t>n</a:t>
            </a: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i="1" dirty="0">
                <a:latin typeface="Times New Roman" pitchFamily="18" charset="0"/>
              </a:rPr>
              <a:t>b</a:t>
            </a:r>
            <a:r>
              <a:rPr lang="en-US" altLang="zh-TW" dirty="0">
                <a:latin typeface="Times New Roman" pitchFamily="18" charset="0"/>
              </a:rPr>
              <a:t>-bit numbers and </a:t>
            </a:r>
            <a:r>
              <a:rPr lang="en-US" altLang="zh-TW" dirty="0" smtClean="0">
                <a:latin typeface="Times New Roman" pitchFamily="18" charset="0"/>
              </a:rPr>
              <a:t>a </a:t>
            </a:r>
            <a:r>
              <a:rPr lang="en-US" altLang="zh-TW" dirty="0">
                <a:latin typeface="Times New Roman" pitchFamily="18" charset="0"/>
              </a:rPr>
              <a:t>positive integer </a:t>
            </a:r>
            <a:r>
              <a:rPr lang="en-US" altLang="zh-TW" i="1" dirty="0" err="1">
                <a:latin typeface="Times New Roman" pitchFamily="18" charset="0"/>
              </a:rPr>
              <a:t>r</a:t>
            </a:r>
            <a:r>
              <a:rPr lang="en-US" altLang="zh-TW" dirty="0" err="1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TW" i="1" dirty="0" err="1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  <a:sym typeface="Symbol" pitchFamily="18" charset="2"/>
              </a:rPr>
              <a:t>, where </a:t>
            </a:r>
            <a:r>
              <a:rPr lang="en-US" altLang="zh-TW" i="1" dirty="0" smtClean="0">
                <a:solidFill>
                  <a:srgbClr val="000000"/>
                </a:solidFill>
                <a:latin typeface="Times New Roman"/>
                <a:sym typeface="Symbol" pitchFamily="18" charset="2"/>
              </a:rPr>
              <a:t>b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  <a:sym typeface="Symbol"/>
              </a:rPr>
              <a:t>=16, </a:t>
            </a:r>
            <a:r>
              <a:rPr lang="en-US" altLang="zh-TW" i="1" dirty="0" smtClean="0">
                <a:solidFill>
                  <a:srgbClr val="000000"/>
                </a:solidFill>
                <a:latin typeface="Times New Roman"/>
                <a:sym typeface="Symbol"/>
              </a:rPr>
              <a:t>r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  <a:sym typeface="Symbol"/>
              </a:rPr>
              <a:t>=2,4,8 and </a:t>
            </a:r>
            <a:r>
              <a:rPr lang="en-US" altLang="zh-TW" i="1" dirty="0" smtClean="0">
                <a:solidFill>
                  <a:srgbClr val="000000"/>
                </a:solidFill>
                <a:latin typeface="Times New Roman"/>
                <a:sym typeface="Symbol"/>
              </a:rPr>
              <a:t>n</a:t>
            </a:r>
            <a:r>
              <a:rPr lang="en-US" altLang="zh-TW" dirty="0">
                <a:solidFill>
                  <a:srgbClr val="000000"/>
                </a:solidFill>
                <a:latin typeface="Times New Roman"/>
                <a:sym typeface="Symbol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  <a:sym typeface="Symbol"/>
              </a:rPr>
              <a:t>=10</a:t>
            </a:r>
            <a:r>
              <a:rPr lang="en-US" altLang="zh-TW" baseline="30000" dirty="0" smtClean="0">
                <a:solidFill>
                  <a:srgbClr val="000000"/>
                </a:solidFill>
                <a:latin typeface="Times New Roman"/>
                <a:sym typeface="Symbol"/>
              </a:rPr>
              <a:t>2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  <a:sym typeface="Symbol"/>
              </a:rPr>
              <a:t>, 10</a:t>
            </a:r>
            <a:r>
              <a:rPr lang="en-US" altLang="zh-TW" baseline="30000" dirty="0" smtClean="0">
                <a:solidFill>
                  <a:srgbClr val="000000"/>
                </a:solidFill>
                <a:latin typeface="Times New Roman"/>
                <a:sym typeface="Symbol"/>
              </a:rPr>
              <a:t>4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  <a:sym typeface="Symbol"/>
              </a:rPr>
              <a:t>.(70%)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/>
              </a:rPr>
              <a:t>2. Analyze the 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time complexities 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</a:rPr>
              <a:t>of your algorithm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  <a:sym typeface="Symbol"/>
              </a:rPr>
              <a:t>.(20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  <a:sym typeface="Symbol"/>
              </a:rPr>
              <a:t>%)  </a:t>
            </a:r>
            <a:r>
              <a:rPr lang="en-US" altLang="zh-TW" dirty="0" err="1" smtClean="0">
                <a:solidFill>
                  <a:srgbClr val="000000"/>
                </a:solidFill>
                <a:latin typeface="Times New Roman"/>
                <a:sym typeface="Symbol"/>
              </a:rPr>
              <a:t>b/r</a:t>
            </a:r>
            <a:r>
              <a:rPr lang="en-US" altLang="zh-TW" smtClean="0">
                <a:solidFill>
                  <a:srgbClr val="000000"/>
                </a:solidFill>
                <a:latin typeface="Times New Roman"/>
                <a:sym typeface="Symbol"/>
              </a:rPr>
              <a:t> *n</a:t>
            </a:r>
            <a:endParaRPr lang="en-US" altLang="zh-TW" dirty="0" smtClean="0">
              <a:solidFill>
                <a:srgbClr val="000000"/>
              </a:solidFill>
              <a:latin typeface="Times New Roman"/>
              <a:sym typeface="Symbol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/>
              </a:rPr>
              <a:t>3. 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Analyze 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</a:rPr>
              <a:t>the required running time of 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your algorithm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  <a:sym typeface="Symbol"/>
              </a:rPr>
              <a:t>.(10%)</a:t>
            </a:r>
            <a:endParaRPr lang="en-US" altLang="zh-TW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626</TotalTime>
  <Words>74</Words>
  <Application>Microsoft Office PowerPoint</Application>
  <PresentationFormat>如螢幕大小 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新細明體</vt:lpstr>
      <vt:lpstr>Arial</vt:lpstr>
      <vt:lpstr>Arial Black</vt:lpstr>
      <vt:lpstr>Symbol</vt:lpstr>
      <vt:lpstr>Times New Roman</vt:lpstr>
      <vt:lpstr>Wingdings</vt:lpstr>
      <vt:lpstr>Radial</vt:lpstr>
      <vt:lpstr>Introduction to Algorithms   </vt:lpstr>
      <vt:lpstr>Sorting in Linear Time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tcu</dc:creator>
  <cp:lastModifiedBy>WeiYu</cp:lastModifiedBy>
  <cp:revision>26</cp:revision>
  <dcterms:created xsi:type="dcterms:W3CDTF">2010-09-14T03:31:34Z</dcterms:created>
  <dcterms:modified xsi:type="dcterms:W3CDTF">2018-10-03T12:20:38Z</dcterms:modified>
</cp:coreProperties>
</file>