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2" r:id="rId5"/>
    <p:sldId id="313" r:id="rId6"/>
    <p:sldId id="314" r:id="rId7"/>
    <p:sldId id="315" r:id="rId8"/>
    <p:sldId id="316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HomeWorks</a:t>
            </a:r>
            <a:r>
              <a:rPr lang="en-US" altLang="zh-TW" dirty="0" smtClean="0"/>
              <a:t>-Trees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1. Write a program which uses linked representation for a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RED-BLACK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(RB) tree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including following functions: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Insert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node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(40%)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(2) Delete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node (40%)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(3) Find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height of the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RB tree (20%)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inserting or (2) deleting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node, please list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containing all nodes’ colors of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RB tree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 binary search tree 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644008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2117508" y="2938790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621564" y="2938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778017" y="2420888"/>
            <a:ext cx="1577959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292080" y="2276872"/>
            <a:ext cx="166073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757468" y="3226822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269636" y="3226822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1109396" y="3946902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613452" y="3946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346104" y="4883006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2850160" y="48830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4074296" y="4883006"/>
            <a:ext cx="1368152" cy="360040"/>
            <a:chOff x="3059832" y="1844824"/>
            <a:chExt cx="1368152" cy="360040"/>
          </a:xfrm>
        </p:grpSpPr>
        <p:sp>
          <p:nvSpPr>
            <p:cNvPr id="173" name="矩形 17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文字方塊 175"/>
          <p:cNvSpPr txBox="1"/>
          <p:nvPr/>
        </p:nvSpPr>
        <p:spPr>
          <a:xfrm>
            <a:off x="4578352" y="48830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3006613" y="4234934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endCxn id="176" idx="0"/>
          </p:cNvCxnSpPr>
          <p:nvPr/>
        </p:nvCxnSpPr>
        <p:spPr>
          <a:xfrm>
            <a:off x="4218312" y="4234934"/>
            <a:ext cx="58061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228184" y="306896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732240" y="3068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3125620" y="3946902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629676" y="3946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217" name="直線接點 216"/>
          <p:cNvCxnSpPr/>
          <p:nvPr/>
        </p:nvCxnSpPr>
        <p:spPr>
          <a:xfrm>
            <a:off x="5010400" y="4883006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67544" y="141277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12, 4, 13, 2, 14, 7, 6, 10, 5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768" y="62373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Height=4</a:t>
            </a:r>
          </a:p>
        </p:txBody>
      </p:sp>
      <p:grpSp>
        <p:nvGrpSpPr>
          <p:cNvPr id="80" name="群組 79"/>
          <p:cNvGrpSpPr/>
          <p:nvPr/>
        </p:nvGrpSpPr>
        <p:grpSpPr>
          <a:xfrm>
            <a:off x="1676081" y="5736588"/>
            <a:ext cx="1368152" cy="360040"/>
            <a:chOff x="3059832" y="1844824"/>
            <a:chExt cx="1368152" cy="360040"/>
          </a:xfrm>
        </p:grpSpPr>
        <p:sp>
          <p:nvSpPr>
            <p:cNvPr id="81" name="矩形 80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字方塊 83"/>
          <p:cNvSpPr txBox="1"/>
          <p:nvPr/>
        </p:nvSpPr>
        <p:spPr>
          <a:xfrm>
            <a:off x="2180137" y="5736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85" name="直線單箭頭接點 84"/>
          <p:cNvCxnSpPr>
            <a:endCxn id="84" idx="0"/>
          </p:cNvCxnSpPr>
          <p:nvPr/>
        </p:nvCxnSpPr>
        <p:spPr>
          <a:xfrm flipH="1">
            <a:off x="2336590" y="5088516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7236296" y="4005064"/>
            <a:ext cx="1368152" cy="360040"/>
            <a:chOff x="3059832" y="1844824"/>
            <a:chExt cx="1368152" cy="360040"/>
          </a:xfrm>
        </p:grpSpPr>
        <p:sp>
          <p:nvSpPr>
            <p:cNvPr id="87" name="矩形 86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7740352" y="4005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cxnSp>
        <p:nvCxnSpPr>
          <p:cNvPr id="91" name="直線單箭頭接點 90"/>
          <p:cNvCxnSpPr>
            <a:endCxn id="90" idx="0"/>
          </p:cNvCxnSpPr>
          <p:nvPr/>
        </p:nvCxnSpPr>
        <p:spPr>
          <a:xfrm>
            <a:off x="7308304" y="328498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817240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7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 Red-Black tree 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4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644008" y="2060848"/>
            <a:ext cx="5040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2117508" y="2938790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621564" y="2938790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778017" y="2420888"/>
            <a:ext cx="1577959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292080" y="2276872"/>
            <a:ext cx="166073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757468" y="3226822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269636" y="3226822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1109396" y="3946902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613452" y="3946902"/>
            <a:ext cx="31290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346104" y="4883006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2850160" y="4883006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4074296" y="4883006"/>
            <a:ext cx="1368152" cy="360040"/>
            <a:chOff x="3059832" y="1844824"/>
            <a:chExt cx="1368152" cy="360040"/>
          </a:xfrm>
        </p:grpSpPr>
        <p:sp>
          <p:nvSpPr>
            <p:cNvPr id="173" name="矩形 17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文字方塊 175"/>
          <p:cNvSpPr txBox="1"/>
          <p:nvPr/>
        </p:nvSpPr>
        <p:spPr>
          <a:xfrm>
            <a:off x="4578352" y="4883006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3006613" y="4234934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endCxn id="176" idx="0"/>
          </p:cNvCxnSpPr>
          <p:nvPr/>
        </p:nvCxnSpPr>
        <p:spPr>
          <a:xfrm>
            <a:off x="4218312" y="4234934"/>
            <a:ext cx="58061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228184" y="306896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732240" y="306896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3125620" y="3946902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629676" y="3946902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217" name="直線接點 216"/>
          <p:cNvCxnSpPr/>
          <p:nvPr/>
        </p:nvCxnSpPr>
        <p:spPr>
          <a:xfrm>
            <a:off x="5010400" y="4883006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67544" y="141277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12, 4, 13, 2, 14, 7, 6, 10, 5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768" y="62373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Height=4</a:t>
            </a:r>
          </a:p>
        </p:txBody>
      </p:sp>
      <p:grpSp>
        <p:nvGrpSpPr>
          <p:cNvPr id="80" name="群組 79"/>
          <p:cNvGrpSpPr/>
          <p:nvPr/>
        </p:nvGrpSpPr>
        <p:grpSpPr>
          <a:xfrm>
            <a:off x="1676081" y="5736588"/>
            <a:ext cx="1368152" cy="360040"/>
            <a:chOff x="3059832" y="1844824"/>
            <a:chExt cx="1368152" cy="360040"/>
          </a:xfrm>
        </p:grpSpPr>
        <p:sp>
          <p:nvSpPr>
            <p:cNvPr id="81" name="矩形 80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字方塊 83"/>
          <p:cNvSpPr txBox="1"/>
          <p:nvPr/>
        </p:nvSpPr>
        <p:spPr>
          <a:xfrm>
            <a:off x="2180137" y="5736588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85" name="直線單箭頭接點 84"/>
          <p:cNvCxnSpPr>
            <a:endCxn id="84" idx="0"/>
          </p:cNvCxnSpPr>
          <p:nvPr/>
        </p:nvCxnSpPr>
        <p:spPr>
          <a:xfrm flipH="1">
            <a:off x="2336590" y="5088516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7236296" y="4005064"/>
            <a:ext cx="1368152" cy="360040"/>
            <a:chOff x="3059832" y="1844824"/>
            <a:chExt cx="1368152" cy="360040"/>
          </a:xfrm>
        </p:grpSpPr>
        <p:sp>
          <p:nvSpPr>
            <p:cNvPr id="87" name="矩形 86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7740352" y="4005064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cxnSp>
        <p:nvCxnSpPr>
          <p:cNvPr id="91" name="直線單箭頭接點 90"/>
          <p:cNvCxnSpPr>
            <a:endCxn id="90" idx="0"/>
          </p:cNvCxnSpPr>
          <p:nvPr/>
        </p:nvCxnSpPr>
        <p:spPr>
          <a:xfrm>
            <a:off x="7308304" y="328498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817240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 Red-Black tree 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5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644008" y="2060848"/>
            <a:ext cx="5040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2117508" y="2938790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621564" y="2938790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778017" y="2420888"/>
            <a:ext cx="1577959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364088" y="2420888"/>
            <a:ext cx="1368152" cy="51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757468" y="3226822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269636" y="3226822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1109396" y="3946902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613452" y="3946902"/>
            <a:ext cx="31290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346104" y="4883006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2850160" y="4883006"/>
            <a:ext cx="3129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3006613" y="4234934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007611" y="293879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511667" y="2938790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3125620" y="3946902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629676" y="3946902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67544" y="141277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12, 4, 13, 2, 14, 7, 6, 10, 5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768" y="62373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Height=3</a:t>
            </a:r>
          </a:p>
        </p:txBody>
      </p:sp>
      <p:grpSp>
        <p:nvGrpSpPr>
          <p:cNvPr id="86" name="群組 85"/>
          <p:cNvGrpSpPr/>
          <p:nvPr/>
        </p:nvGrpSpPr>
        <p:grpSpPr>
          <a:xfrm>
            <a:off x="7015723" y="3874894"/>
            <a:ext cx="1368152" cy="360040"/>
            <a:chOff x="3059832" y="1844824"/>
            <a:chExt cx="1368152" cy="360040"/>
          </a:xfrm>
        </p:grpSpPr>
        <p:sp>
          <p:nvSpPr>
            <p:cNvPr id="87" name="矩形 86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7519779" y="387489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cxnSp>
        <p:nvCxnSpPr>
          <p:cNvPr id="91" name="直線單箭頭接點 90"/>
          <p:cNvCxnSpPr>
            <a:endCxn id="90" idx="0"/>
          </p:cNvCxnSpPr>
          <p:nvPr/>
        </p:nvCxnSpPr>
        <p:spPr>
          <a:xfrm>
            <a:off x="7087731" y="315481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951827" y="387489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5143515" y="3885474"/>
            <a:ext cx="1368152" cy="360040"/>
            <a:chOff x="3059832" y="1844824"/>
            <a:chExt cx="1368152" cy="360040"/>
          </a:xfrm>
        </p:grpSpPr>
        <p:sp>
          <p:nvSpPr>
            <p:cNvPr id="65" name="矩形 64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/>
          <p:cNvSpPr txBox="1"/>
          <p:nvPr/>
        </p:nvSpPr>
        <p:spPr>
          <a:xfrm>
            <a:off x="5647571" y="388547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69" name="直線單箭頭接點 68"/>
          <p:cNvCxnSpPr>
            <a:endCxn id="68" idx="0"/>
          </p:cNvCxnSpPr>
          <p:nvPr/>
        </p:nvCxnSpPr>
        <p:spPr>
          <a:xfrm flipH="1">
            <a:off x="5868144" y="3237402"/>
            <a:ext cx="2834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7942378" y="4896852"/>
            <a:ext cx="1368152" cy="360040"/>
            <a:chOff x="3059832" y="1844824"/>
            <a:chExt cx="1368152" cy="360040"/>
          </a:xfrm>
        </p:grpSpPr>
        <p:sp>
          <p:nvSpPr>
            <p:cNvPr id="71" name="矩形 70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/>
          <p:cNvSpPr txBox="1"/>
          <p:nvPr/>
        </p:nvSpPr>
        <p:spPr>
          <a:xfrm>
            <a:off x="8446434" y="4896852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endCxn id="74" idx="0"/>
          </p:cNvCxnSpPr>
          <p:nvPr/>
        </p:nvCxnSpPr>
        <p:spPr>
          <a:xfrm>
            <a:off x="8014386" y="4176772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8878482" y="4896852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9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53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98848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732</TotalTime>
  <Words>202</Words>
  <Application>Microsoft Office PowerPoint</Application>
  <PresentationFormat>如螢幕大小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Introduction to Algorithms   </vt:lpstr>
      <vt:lpstr>HomeWorks-Trees</vt:lpstr>
      <vt:lpstr>Example- a binary search tree </vt:lpstr>
      <vt:lpstr>Example- a Red-Black tree </vt:lpstr>
      <vt:lpstr>Example- a Red-Black tree </vt:lpstr>
      <vt:lpstr>PowerPoint 簡報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WeiYu</cp:lastModifiedBy>
  <cp:revision>80</cp:revision>
  <dcterms:created xsi:type="dcterms:W3CDTF">2010-09-14T03:31:34Z</dcterms:created>
  <dcterms:modified xsi:type="dcterms:W3CDTF">2018-11-14T12:22:49Z</dcterms:modified>
</cp:coreProperties>
</file>