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741" r:id="rId2"/>
  </p:sldMasterIdLst>
  <p:sldIdLst>
    <p:sldId id="256" r:id="rId3"/>
    <p:sldId id="309" r:id="rId4"/>
    <p:sldId id="310" r:id="rId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63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63C7-DDEA-4ADF-9DFD-3EE1C23C8B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1AB6-79EC-4BFF-87AA-4A5C202BC9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092CA-E04C-4C5B-9004-3405F93DF8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ADB26-CD73-4D38-A4ED-7BAC64E74DD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157D7-989E-4CA8-813C-2ADC17924F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65A99-6F76-4C53-9174-0B56D9A292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7088-2713-4E0C-9B05-CE18B4C91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EB715-837F-407D-8122-F162FE27F9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1E68E-466D-4604-93A4-E1D50EEF01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FC3F-9522-4E06-BFD9-0FACDDDD11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8013B-37E0-4685-920B-716C9A72A5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5363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4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kumimoji="0" lang="zh-TW" altLang="zh-TW" sz="240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  <a:ea typeface="新細明體" pitchFamily="18" charset="-12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D9CDD5F-ED5C-40DA-A016-68A60BDBC4C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Structure 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CHAPTER 6</a:t>
            </a:r>
          </a:p>
          <a:p>
            <a:pPr eaLnBrk="1" hangingPunct="1"/>
            <a:r>
              <a:rPr lang="en-US" altLang="zh-TW" dirty="0" smtClean="0"/>
              <a:t>GRAPHS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HomeWorks-6-2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8138864" cy="4419600"/>
          </a:xfrm>
        </p:spPr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 graph G using the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adjacency matrix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representation. Write a program which has the following functions.</a:t>
            </a: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(1) transfer into an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adjacency lists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(25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%)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output depth first search;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(35%) 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output breadth first search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(35%)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34150" y="6383338"/>
            <a:ext cx="1905000" cy="457200"/>
          </a:xfrm>
        </p:spPr>
        <p:txBody>
          <a:bodyPr/>
          <a:lstStyle/>
          <a:p>
            <a:fld id="{06D204BF-4EAF-4364-8F39-6413F5948C3C}" type="slidenum">
              <a:rPr lang="en-US" altLang="zh-TW"/>
              <a:pPr/>
              <a:t>3</a:t>
            </a:fld>
            <a:endParaRPr lang="en-US" altLang="zh-TW" dirty="0"/>
          </a:p>
        </p:txBody>
      </p:sp>
      <p:sp>
        <p:nvSpPr>
          <p:cNvPr id="38" name="內容版面配置區 2"/>
          <p:cNvSpPr>
            <a:spLocks noGrp="1"/>
          </p:cNvSpPr>
          <p:nvPr>
            <p:ph idx="1"/>
          </p:nvPr>
        </p:nvSpPr>
        <p:spPr>
          <a:xfrm>
            <a:off x="323528" y="4725144"/>
            <a:ext cx="8640960" cy="1510680"/>
          </a:xfrm>
        </p:spPr>
        <p:txBody>
          <a:bodyPr/>
          <a:lstStyle/>
          <a:p>
            <a:pPr lvl="0"/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depth first search: 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0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1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3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7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4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5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2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6</a:t>
            </a:r>
          </a:p>
          <a:p>
            <a:r>
              <a:rPr kumimoji="0" lang="en-US" altLang="zh-TW" dirty="0" smtClean="0">
                <a:solidFill>
                  <a:sysClr val="windowText" lastClr="000000"/>
                </a:solidFill>
                <a:ea typeface="新細明體" charset="-120"/>
              </a:rPr>
              <a:t>breadth first search: 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0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1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2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3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4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5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6</a:t>
            </a:r>
            <a:r>
              <a:rPr kumimoji="0" lang="en-US" altLang="zh-TW" dirty="0" smtClean="0">
                <a:solidFill>
                  <a:srgbClr val="003366"/>
                </a:solidFill>
                <a:ea typeface="新細明體" charset="-120"/>
              </a:rPr>
              <a:t>, v</a:t>
            </a:r>
            <a:r>
              <a:rPr kumimoji="0" lang="en-US" altLang="zh-TW" baseline="-25000" dirty="0" smtClean="0">
                <a:solidFill>
                  <a:srgbClr val="003366"/>
                </a:solidFill>
                <a:ea typeface="新細明體" charset="-120"/>
              </a:rPr>
              <a:t>7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30670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412776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628</TotalTime>
  <Words>100</Words>
  <Application>Microsoft Office PowerPoint</Application>
  <PresentationFormat>如螢幕大小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Arial</vt:lpstr>
      <vt:lpstr>Arial Black</vt:lpstr>
      <vt:lpstr>Times New Roman</vt:lpstr>
      <vt:lpstr>Wingdings</vt:lpstr>
      <vt:lpstr>Radial</vt:lpstr>
      <vt:lpstr>1_Radial</vt:lpstr>
      <vt:lpstr>Data Structure  </vt:lpstr>
      <vt:lpstr>HomeWorks-6-2</vt:lpstr>
      <vt:lpstr>Example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tcu</dc:creator>
  <cp:lastModifiedBy>Windows 使用者</cp:lastModifiedBy>
  <cp:revision>80</cp:revision>
  <dcterms:created xsi:type="dcterms:W3CDTF">2010-09-14T03:31:34Z</dcterms:created>
  <dcterms:modified xsi:type="dcterms:W3CDTF">2018-05-16T07:44:19Z</dcterms:modified>
</cp:coreProperties>
</file>