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1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</a:t>
            </a:r>
            <a:r>
              <a:rPr lang="en-US" altLang="zh-TW" dirty="0" smtClean="0"/>
              <a:t>8</a:t>
            </a:r>
            <a:endParaRPr lang="en-US" altLang="zh-TW" dirty="0" smtClean="0"/>
          </a:p>
          <a:p>
            <a:pPr eaLnBrk="1" hangingPunct="1"/>
            <a:r>
              <a:rPr lang="en-US" altLang="zh-TW" dirty="0"/>
              <a:t>HASHING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HomeWorks-8-1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8138864" cy="441960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1. Write a program to process the input </a:t>
            </a:r>
            <a:r>
              <a:rPr lang="en-US" altLang="zh-TW" i="1" kern="1200" dirty="0" smtClean="0">
                <a:solidFill>
                  <a:srgbClr val="000000"/>
                </a:solidFill>
                <a:latin typeface="Times New Roman" pitchFamily="18" charset="-52"/>
                <a:ea typeface="新細明體" pitchFamily="18" charset="-120"/>
              </a:rPr>
              <a:t>identifier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by using (1) Shift folding and (2) Folding at the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boundaries, where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partition size=3. (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20%*2);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2. Use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mode method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to hash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results in 1-(1), where hash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size=10 (0~9). For overflow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handling, what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final hash table by using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slot=3; 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Chaining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(3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Calculate the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density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hash table in (1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20%*3).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216043"/>
              </p:ext>
            </p:extLst>
          </p:nvPr>
        </p:nvGraphicFramePr>
        <p:xfrm>
          <a:off x="1115616" y="1484784"/>
          <a:ext cx="6120680" cy="3614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475">
                  <a:extLst>
                    <a:ext uri="{9D8B030D-6E8A-4147-A177-3AD203B41FA5}">
                      <a16:colId xmlns:a16="http://schemas.microsoft.com/office/drawing/2014/main" val="3542404371"/>
                    </a:ext>
                  </a:extLst>
                </a:gridCol>
                <a:gridCol w="1976470">
                  <a:extLst>
                    <a:ext uri="{9D8B030D-6E8A-4147-A177-3AD203B41FA5}">
                      <a16:colId xmlns:a16="http://schemas.microsoft.com/office/drawing/2014/main" val="4119751943"/>
                    </a:ext>
                  </a:extLst>
                </a:gridCol>
                <a:gridCol w="1906735">
                  <a:extLst>
                    <a:ext uri="{9D8B030D-6E8A-4147-A177-3AD203B41FA5}">
                      <a16:colId xmlns:a16="http://schemas.microsoft.com/office/drawing/2014/main" val="1240917246"/>
                    </a:ext>
                  </a:extLst>
                </a:gridCol>
              </a:tblGrid>
              <a:tr h="301809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Identifier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62553142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123456987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3227856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6564400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33557898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62535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endParaRPr lang="zh-TW" sz="2400" kern="1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327</a:t>
                      </a:r>
                      <a:endParaRPr lang="zh-TW" sz="2400" kern="1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211</a:t>
                      </a:r>
                      <a:endParaRPr lang="zh-TW" sz="2400" kern="1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537</a:t>
                      </a:r>
                      <a:endParaRPr lang="zh-TW" sz="2400" kern="1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207</a:t>
                      </a:r>
                      <a:endParaRPr lang="zh-TW" sz="2400" kern="1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425</a:t>
                      </a:r>
                      <a:endParaRPr lang="zh-TW" sz="2400" kern="1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870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Hash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0" kern="1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TW" sz="2400" b="1" i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TW" sz="2400" kern="100" dirty="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sz="2400" b="1" i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sz="2400" b="1" i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b="1" i="0" kern="100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TW" altLang="zh-TW" sz="2400" b="1" i="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848992475"/>
                  </a:ext>
                </a:extLst>
              </a:tr>
              <a:tr h="438286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24774"/>
                  </a:ext>
                </a:extLst>
              </a:tr>
            </a:tbl>
          </a:graphicData>
        </a:graphic>
      </p:graphicFrame>
      <p:sp>
        <p:nvSpPr>
          <p:cNvPr id="6" name="弧形箭號 (上彎) 5"/>
          <p:cNvSpPr/>
          <p:nvPr/>
        </p:nvSpPr>
        <p:spPr>
          <a:xfrm>
            <a:off x="1835696" y="5080227"/>
            <a:ext cx="2376264" cy="1008112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弧形箭號 (上彎) 32"/>
          <p:cNvSpPr/>
          <p:nvPr/>
        </p:nvSpPr>
        <p:spPr>
          <a:xfrm>
            <a:off x="4402118" y="5154914"/>
            <a:ext cx="2376264" cy="1008112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27584" y="5912662"/>
            <a:ext cx="398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1.(1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) Shift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folding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2) Folding at the boundaries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117211" y="6163026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2. mode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method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7236296" y="3713321"/>
            <a:ext cx="13724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.(1)(2) 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zh-TW" altLang="en-US" sz="2400" dirty="0"/>
          </a:p>
        </p:txBody>
      </p:sp>
      <p:sp>
        <p:nvSpPr>
          <p:cNvPr id="11" name="向右箭號 10"/>
          <p:cNvSpPr/>
          <p:nvPr/>
        </p:nvSpPr>
        <p:spPr>
          <a:xfrm>
            <a:off x="6660232" y="2564904"/>
            <a:ext cx="1948556" cy="962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534150" y="2344592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Put into  hash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table </a:t>
            </a:r>
            <a:endParaRPr lang="zh-TW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636</TotalTime>
  <Words>161</Words>
  <Application>Microsoft Office PowerPoint</Application>
  <PresentationFormat>如螢幕大小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Arial</vt:lpstr>
      <vt:lpstr>Arial Black</vt:lpstr>
      <vt:lpstr>Times New Roman</vt:lpstr>
      <vt:lpstr>Wingdings</vt:lpstr>
      <vt:lpstr>Radial</vt:lpstr>
      <vt:lpstr>1_Radial</vt:lpstr>
      <vt:lpstr>Data Structure  </vt:lpstr>
      <vt:lpstr>HomeWorks-8-1</vt:lpstr>
      <vt:lpstr>Example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Windows 使用者</cp:lastModifiedBy>
  <cp:revision>80</cp:revision>
  <dcterms:created xsi:type="dcterms:W3CDTF">2010-09-14T03:31:34Z</dcterms:created>
  <dcterms:modified xsi:type="dcterms:W3CDTF">2018-06-20T09:18:49Z</dcterms:modified>
</cp:coreProperties>
</file>