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7</a:t>
            </a:r>
          </a:p>
          <a:p>
            <a:pPr eaLnBrk="1" hangingPunct="1"/>
            <a:r>
              <a:rPr lang="en-US" altLang="zh-TW" dirty="0" smtClean="0"/>
              <a:t>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HomeWorks-7-2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8138864" cy="441960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Write a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Heap_sort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program which has the following functions: 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ort a list of integers; (50%)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Insert an element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Delete an element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(4) Modify an element.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((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50%; (2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)-(4)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每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15%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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共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45%)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679</TotalTime>
  <Words>67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新細明體</vt:lpstr>
      <vt:lpstr>Arial</vt:lpstr>
      <vt:lpstr>Arial Black</vt:lpstr>
      <vt:lpstr>Symbol</vt:lpstr>
      <vt:lpstr>Times New Roman</vt:lpstr>
      <vt:lpstr>Wingdings</vt:lpstr>
      <vt:lpstr>Radial</vt:lpstr>
      <vt:lpstr>1_Radial</vt:lpstr>
      <vt:lpstr>Data Structure  </vt:lpstr>
      <vt:lpstr>HomeWorks-7-2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Windows 使用者</cp:lastModifiedBy>
  <cp:revision>89</cp:revision>
  <dcterms:created xsi:type="dcterms:W3CDTF">2010-09-14T03:31:34Z</dcterms:created>
  <dcterms:modified xsi:type="dcterms:W3CDTF">2018-05-31T08:43:12Z</dcterms:modified>
</cp:coreProperties>
</file>