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connected and </a:t>
            </a:r>
            <a:r>
              <a:rPr lang="en-US" altLang="zh-TW" dirty="0">
                <a:latin typeface="Times New Roman" pitchFamily="18" charset="0"/>
              </a:rPr>
              <a:t>undirected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representation. Write a program to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minimum-spanning tree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of G by using 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Kruskal’s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altLang="zh-TW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(b) Prim’s Algorithm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Need to output your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selected edges and total weight;</a:t>
            </a:r>
            <a:r>
              <a:rPr lang="zh-TW" altLang="en-US" dirty="0">
                <a:latin typeface="Times New Roman" pitchFamily="18" charset="0"/>
                <a:sym typeface="Symbol" pitchFamily="18" charset="2"/>
              </a:rPr>
              <a:t>答對一</a:t>
            </a:r>
            <a:r>
              <a:rPr lang="zh-TW" altLang="en-US" dirty="0" smtClean="0">
                <a:latin typeface="Times New Roman" pitchFamily="18" charset="0"/>
                <a:sym typeface="Symbol" pitchFamily="18" charset="2"/>
              </a:rPr>
              <a:t>題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50%;</a:t>
            </a:r>
            <a:r>
              <a:rPr lang="zh-TW" altLang="en-US" dirty="0" smtClean="0">
                <a:latin typeface="Times New Roman" pitchFamily="18" charset="0"/>
                <a:sym typeface="Symbol" pitchFamily="18" charset="2"/>
              </a:rPr>
              <a:t>二題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95%)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725144"/>
            <a:ext cx="8640960" cy="1510680"/>
          </a:xfrm>
        </p:spPr>
        <p:txBody>
          <a:bodyPr/>
          <a:lstStyle/>
          <a:p>
            <a:pPr lvl="0"/>
            <a:endParaRPr kumimoji="0" lang="en-US" altLang="zh-TW" baseline="-25000" dirty="0" smtClean="0">
              <a:solidFill>
                <a:srgbClr val="003366"/>
              </a:solidFill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99287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829</TotalTime>
  <Words>33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Arial Black</vt:lpstr>
      <vt:lpstr>Symbol</vt:lpstr>
      <vt:lpstr>Times New Roman</vt:lpstr>
      <vt:lpstr>Wingdings</vt:lpstr>
      <vt:lpstr>Radial</vt:lpstr>
      <vt:lpstr>1_Radial</vt:lpstr>
      <vt:lpstr>Data Structure  </vt:lpstr>
      <vt:lpstr>HomeWorks-6-3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WeiYu</cp:lastModifiedBy>
  <cp:revision>94</cp:revision>
  <dcterms:created xsi:type="dcterms:W3CDTF">2010-09-14T03:31:34Z</dcterms:created>
  <dcterms:modified xsi:type="dcterms:W3CDTF">2018-05-23T12:20:33Z</dcterms:modified>
</cp:coreProperties>
</file>