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0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2</a:t>
            </a:r>
          </a:p>
          <a:p>
            <a:pPr eaLnBrk="1" hangingPunct="1"/>
            <a:r>
              <a:rPr lang="en-US" altLang="zh-TW" dirty="0" smtClean="0"/>
              <a:t>ARRAYS AND STRUCTURES</a:t>
            </a:r>
          </a:p>
          <a:p>
            <a:pPr eaLnBrk="1" hangingPunct="1"/>
            <a:r>
              <a:rPr lang="en-US" altLang="zh-TW" dirty="0"/>
              <a:t>CHAPTER 3</a:t>
            </a:r>
          </a:p>
          <a:p>
            <a:pPr eaLnBrk="1" hangingPunct="1"/>
            <a:r>
              <a:rPr lang="en-US" altLang="zh-TW" dirty="0"/>
              <a:t>STACKS AND </a:t>
            </a:r>
            <a:r>
              <a:rPr lang="en-US" altLang="zh-TW" dirty="0" smtClean="0"/>
              <a:t>QUEUES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HomeWorks-03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A,B</a:t>
            </a:r>
            <a:r>
              <a:rPr lang="zh-TW" altLang="en-US" dirty="0"/>
              <a:t>皆為</a:t>
            </a:r>
            <a:r>
              <a:rPr lang="en-US" altLang="zh-TW" dirty="0"/>
              <a:t>6x6</a:t>
            </a:r>
            <a:r>
              <a:rPr lang="zh-TW" altLang="en-US" dirty="0"/>
              <a:t>之稀疏矩陣</a:t>
            </a:r>
            <a:r>
              <a:rPr lang="en-US" altLang="zh-TW" dirty="0"/>
              <a:t>,</a:t>
            </a:r>
            <a:r>
              <a:rPr lang="zh-TW" altLang="en-US" dirty="0"/>
              <a:t>利用二維陣列</a:t>
            </a:r>
            <a:r>
              <a:rPr lang="en-US" altLang="zh-TW" dirty="0"/>
              <a:t>triple</a:t>
            </a:r>
            <a:r>
              <a:rPr lang="zh-TW" altLang="en-US" dirty="0"/>
              <a:t>儲存稀疏</a:t>
            </a:r>
            <a:r>
              <a:rPr lang="zh-TW" altLang="en-US" dirty="0" smtClean="0"/>
              <a:t>矩陣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Write </a:t>
            </a:r>
            <a:r>
              <a:rPr lang="en-US" altLang="zh-TW" dirty="0"/>
              <a:t>a </a:t>
            </a:r>
            <a:r>
              <a:rPr lang="en-US" altLang="zh-TW" dirty="0" smtClean="0"/>
              <a:t>function </a:t>
            </a:r>
            <a:r>
              <a:rPr lang="en-US" altLang="zh-TW" dirty="0"/>
              <a:t>to calculate 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%)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/>
              <a:t>. Write a function to </a:t>
            </a:r>
            <a:r>
              <a:rPr lang="en-US" altLang="zh-TW" dirty="0" smtClean="0"/>
              <a:t>solve the </a:t>
            </a:r>
            <a:r>
              <a:rPr lang="en-US" altLang="zh-TW" dirty="0"/>
              <a:t>Mazing </a:t>
            </a:r>
            <a:r>
              <a:rPr lang="en-US" altLang="zh-TW" dirty="0" smtClean="0"/>
              <a:t>Problem </a:t>
            </a:r>
            <a:r>
              <a:rPr lang="en-US" altLang="zh-TW" dirty="0" smtClean="0"/>
              <a:t>(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45%)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717797"/>
              </p:ext>
            </p:extLst>
          </p:nvPr>
        </p:nvGraphicFramePr>
        <p:xfrm>
          <a:off x="611560" y="2348880"/>
          <a:ext cx="3200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方程式" r:id="rId3" imgW="1816100" imgH="1371600" progId="Equation.3">
                  <p:embed/>
                </p:oleObj>
              </mc:Choice>
              <mc:Fallback>
                <p:oleObj name="方程式" r:id="rId3" imgW="1816100" imgH="1371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348880"/>
                        <a:ext cx="32004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16016" y="1844824"/>
            <a:ext cx="381642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400" dirty="0"/>
              <a:t>a[0]	</a:t>
            </a:r>
            <a:r>
              <a:rPr lang="en-US" altLang="zh-TW" sz="2400" dirty="0" smtClean="0"/>
              <a:t>6</a:t>
            </a:r>
            <a:r>
              <a:rPr lang="en-US" altLang="zh-TW" sz="2400" dirty="0"/>
              <a:t>	6	8</a:t>
            </a:r>
          </a:p>
          <a:p>
            <a:r>
              <a:rPr lang="en-US" altLang="zh-TW" sz="2400" dirty="0"/>
              <a:t>a[1]	</a:t>
            </a:r>
            <a:r>
              <a:rPr lang="en-US" altLang="zh-TW" sz="2400" dirty="0" smtClean="0"/>
              <a:t>0</a:t>
            </a:r>
            <a:r>
              <a:rPr lang="en-US" altLang="zh-TW" sz="2400" dirty="0"/>
              <a:t>	0	15</a:t>
            </a:r>
          </a:p>
          <a:p>
            <a:r>
              <a:rPr lang="en-US" altLang="zh-TW" sz="2400" dirty="0"/>
              <a:t>a[2]	</a:t>
            </a:r>
            <a:r>
              <a:rPr lang="en-US" altLang="zh-TW" sz="2400" dirty="0" smtClean="0"/>
              <a:t>0</a:t>
            </a:r>
            <a:r>
              <a:rPr lang="en-US" altLang="zh-TW" sz="2400" dirty="0"/>
              <a:t>	3	22</a:t>
            </a:r>
          </a:p>
          <a:p>
            <a:r>
              <a:rPr lang="en-US" altLang="zh-TW" sz="2400" dirty="0"/>
              <a:t>a[3]	</a:t>
            </a:r>
            <a:r>
              <a:rPr lang="en-US" altLang="zh-TW" sz="2400" dirty="0" smtClean="0"/>
              <a:t>0</a:t>
            </a:r>
            <a:r>
              <a:rPr lang="en-US" altLang="zh-TW" sz="2400" dirty="0"/>
              <a:t>	5	-15</a:t>
            </a:r>
          </a:p>
          <a:p>
            <a:r>
              <a:rPr lang="en-US" altLang="zh-TW" sz="2400" dirty="0"/>
              <a:t>a[4]	</a:t>
            </a:r>
            <a:r>
              <a:rPr lang="en-US" altLang="zh-TW" sz="2400" dirty="0" smtClean="0"/>
              <a:t>1</a:t>
            </a:r>
            <a:r>
              <a:rPr lang="en-US" altLang="zh-TW" sz="2400" dirty="0"/>
              <a:t>	1	11</a:t>
            </a:r>
          </a:p>
          <a:p>
            <a:r>
              <a:rPr lang="en-US" altLang="zh-TW" sz="2400" dirty="0"/>
              <a:t>a[5]	</a:t>
            </a:r>
            <a:r>
              <a:rPr lang="en-US" altLang="zh-TW" sz="2400" dirty="0" smtClean="0"/>
              <a:t>1</a:t>
            </a:r>
            <a:r>
              <a:rPr lang="en-US" altLang="zh-TW" sz="2400" dirty="0"/>
              <a:t>	2	3</a:t>
            </a:r>
          </a:p>
          <a:p>
            <a:r>
              <a:rPr lang="en-US" altLang="zh-TW" sz="2400" dirty="0"/>
              <a:t>a[6]	</a:t>
            </a:r>
            <a:r>
              <a:rPr lang="en-US" altLang="zh-TW" sz="2400" dirty="0" smtClean="0"/>
              <a:t>2</a:t>
            </a:r>
            <a:r>
              <a:rPr lang="en-US" altLang="zh-TW" sz="2400" dirty="0"/>
              <a:t>	3	-6</a:t>
            </a:r>
          </a:p>
          <a:p>
            <a:r>
              <a:rPr lang="en-US" altLang="zh-TW" sz="2400" dirty="0"/>
              <a:t>a[7]	</a:t>
            </a:r>
            <a:r>
              <a:rPr lang="en-US" altLang="zh-TW" sz="2400" dirty="0" smtClean="0"/>
              <a:t>4</a:t>
            </a:r>
            <a:r>
              <a:rPr lang="en-US" altLang="zh-TW" sz="2400" dirty="0"/>
              <a:t>	0	91</a:t>
            </a:r>
          </a:p>
          <a:p>
            <a:r>
              <a:rPr lang="en-US" altLang="zh-TW" sz="2400" dirty="0"/>
              <a:t>a[8]	</a:t>
            </a:r>
            <a:r>
              <a:rPr lang="en-US" altLang="zh-TW" sz="2400" dirty="0" smtClean="0"/>
              <a:t>5</a:t>
            </a:r>
            <a:r>
              <a:rPr lang="en-US" altLang="zh-TW" sz="2400" dirty="0"/>
              <a:t>	2	28</a:t>
            </a:r>
          </a:p>
        </p:txBody>
      </p:sp>
    </p:spTree>
    <p:extLst>
      <p:ext uri="{BB962C8B-B14F-4D97-AF65-F5344CB8AC3E}">
        <p14:creationId xmlns:p14="http://schemas.microsoft.com/office/powerpoint/2010/main" val="120457608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424</TotalTime>
  <Words>58</Words>
  <Application>Microsoft Office PowerPoint</Application>
  <PresentationFormat>如螢幕大小 (4:3)</PresentationFormat>
  <Paragraphs>19</Paragraphs>
  <Slides>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Arial</vt:lpstr>
      <vt:lpstr>Arial Black</vt:lpstr>
      <vt:lpstr>Times New Roman</vt:lpstr>
      <vt:lpstr>Wingdings</vt:lpstr>
      <vt:lpstr>Radial</vt:lpstr>
      <vt:lpstr>1_Radial</vt:lpstr>
      <vt:lpstr>方程式</vt:lpstr>
      <vt:lpstr>Data Structure  </vt:lpstr>
      <vt:lpstr>HomeWorks-03</vt:lpstr>
      <vt:lpstr>Example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Windows 使用者</cp:lastModifiedBy>
  <cp:revision>45</cp:revision>
  <dcterms:created xsi:type="dcterms:W3CDTF">2010-09-14T03:31:34Z</dcterms:created>
  <dcterms:modified xsi:type="dcterms:W3CDTF">2018-03-28T06:20:23Z</dcterms:modified>
</cp:coreProperties>
</file>