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09" r:id="rId4"/>
    <p:sldId id="310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5</a:t>
            </a:r>
          </a:p>
          <a:p>
            <a:pPr eaLnBrk="1" hangingPunct="1"/>
            <a:r>
              <a:rPr lang="en-US" altLang="zh-TW" dirty="0" smtClean="0"/>
              <a:t>Trees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HomeWorks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Write a program which uses linked representation for a binary search tree and including following functions: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Insert a node (20%)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Search a node. If find out, output “Success”; otherwise, “Fail” (20%) 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traversal of the binary tree (20%)</a:t>
            </a:r>
          </a:p>
          <a:p>
            <a:pPr lvl="1"/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traversal of the binary tree (20%)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Find the depth of the binary tree (20%)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3</a:t>
            </a:fld>
            <a:endParaRPr lang="en-US" altLang="zh-TW" dirty="0"/>
          </a:p>
        </p:txBody>
      </p:sp>
      <p:grpSp>
        <p:nvGrpSpPr>
          <p:cNvPr id="141" name="群組 140"/>
          <p:cNvGrpSpPr/>
          <p:nvPr/>
        </p:nvGrpSpPr>
        <p:grpSpPr>
          <a:xfrm>
            <a:off x="4211960" y="2060848"/>
            <a:ext cx="1368152" cy="360040"/>
            <a:chOff x="3059832" y="1844824"/>
            <a:chExt cx="1368152" cy="360040"/>
          </a:xfrm>
        </p:grpSpPr>
        <p:sp>
          <p:nvSpPr>
            <p:cNvPr id="78" name="矩形 77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9" name="直線接點 138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字方塊 141"/>
          <p:cNvSpPr txBox="1"/>
          <p:nvPr/>
        </p:nvSpPr>
        <p:spPr>
          <a:xfrm>
            <a:off x="4716016" y="206084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grpSp>
        <p:nvGrpSpPr>
          <p:cNvPr id="143" name="群組 142"/>
          <p:cNvGrpSpPr/>
          <p:nvPr/>
        </p:nvGrpSpPr>
        <p:grpSpPr>
          <a:xfrm>
            <a:off x="1979712" y="2996952"/>
            <a:ext cx="1368152" cy="360040"/>
            <a:chOff x="3059832" y="1844824"/>
            <a:chExt cx="1368152" cy="360040"/>
          </a:xfrm>
        </p:grpSpPr>
        <p:sp>
          <p:nvSpPr>
            <p:cNvPr id="144" name="矩形 143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5" name="直線接點 144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文字方塊 146"/>
          <p:cNvSpPr txBox="1"/>
          <p:nvPr/>
        </p:nvSpPr>
        <p:spPr>
          <a:xfrm>
            <a:off x="2483768" y="2996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154" name="直線單箭頭接點 153"/>
          <p:cNvCxnSpPr>
            <a:endCxn id="147" idx="0"/>
          </p:cNvCxnSpPr>
          <p:nvPr/>
        </p:nvCxnSpPr>
        <p:spPr>
          <a:xfrm flipH="1">
            <a:off x="2640221" y="2276872"/>
            <a:ext cx="1787765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endCxn id="183" idx="0"/>
          </p:cNvCxnSpPr>
          <p:nvPr/>
        </p:nvCxnSpPr>
        <p:spPr>
          <a:xfrm>
            <a:off x="5292080" y="2276872"/>
            <a:ext cx="1596613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>
            <a:off x="1619672" y="3284984"/>
            <a:ext cx="6948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endCxn id="202" idx="0"/>
          </p:cNvCxnSpPr>
          <p:nvPr/>
        </p:nvCxnSpPr>
        <p:spPr>
          <a:xfrm>
            <a:off x="3131840" y="3284984"/>
            <a:ext cx="51649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群組 161"/>
          <p:cNvGrpSpPr/>
          <p:nvPr/>
        </p:nvGrpSpPr>
        <p:grpSpPr>
          <a:xfrm>
            <a:off x="971600" y="4005064"/>
            <a:ext cx="1368152" cy="360040"/>
            <a:chOff x="3059832" y="1844824"/>
            <a:chExt cx="1368152" cy="360040"/>
          </a:xfrm>
        </p:grpSpPr>
        <p:sp>
          <p:nvSpPr>
            <p:cNvPr id="163" name="矩形 162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4" name="直線接點 163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文字方塊 165"/>
          <p:cNvSpPr txBox="1"/>
          <p:nvPr/>
        </p:nvSpPr>
        <p:spPr>
          <a:xfrm>
            <a:off x="1475656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grpSp>
        <p:nvGrpSpPr>
          <p:cNvPr id="167" name="群組 166"/>
          <p:cNvGrpSpPr/>
          <p:nvPr/>
        </p:nvGrpSpPr>
        <p:grpSpPr>
          <a:xfrm>
            <a:off x="251520" y="4941168"/>
            <a:ext cx="1368152" cy="360040"/>
            <a:chOff x="3059832" y="1844824"/>
            <a:chExt cx="1368152" cy="360040"/>
          </a:xfrm>
        </p:grpSpPr>
        <p:sp>
          <p:nvSpPr>
            <p:cNvPr id="168" name="矩形 167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文字方塊 170"/>
          <p:cNvSpPr txBox="1"/>
          <p:nvPr/>
        </p:nvSpPr>
        <p:spPr>
          <a:xfrm>
            <a:off x="755576" y="4941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172" name="群組 171"/>
          <p:cNvGrpSpPr/>
          <p:nvPr/>
        </p:nvGrpSpPr>
        <p:grpSpPr>
          <a:xfrm>
            <a:off x="1979712" y="4941168"/>
            <a:ext cx="1368152" cy="360040"/>
            <a:chOff x="3059832" y="1844824"/>
            <a:chExt cx="1368152" cy="360040"/>
          </a:xfrm>
        </p:grpSpPr>
        <p:sp>
          <p:nvSpPr>
            <p:cNvPr id="173" name="矩形 172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文字方塊 175"/>
          <p:cNvSpPr txBox="1"/>
          <p:nvPr/>
        </p:nvSpPr>
        <p:spPr>
          <a:xfrm>
            <a:off x="2483768" y="4941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177" name="直線單箭頭接點 176"/>
          <p:cNvCxnSpPr>
            <a:endCxn id="171" idx="0"/>
          </p:cNvCxnSpPr>
          <p:nvPr/>
        </p:nvCxnSpPr>
        <p:spPr>
          <a:xfrm flipH="1">
            <a:off x="912029" y="4293096"/>
            <a:ext cx="3476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endCxn id="176" idx="0"/>
          </p:cNvCxnSpPr>
          <p:nvPr/>
        </p:nvCxnSpPr>
        <p:spPr>
          <a:xfrm>
            <a:off x="2123728" y="4293096"/>
            <a:ext cx="516493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群組 178"/>
          <p:cNvGrpSpPr/>
          <p:nvPr/>
        </p:nvGrpSpPr>
        <p:grpSpPr>
          <a:xfrm>
            <a:off x="6228184" y="3068960"/>
            <a:ext cx="1368152" cy="360040"/>
            <a:chOff x="3059832" y="1844824"/>
            <a:chExt cx="1368152" cy="360040"/>
          </a:xfrm>
        </p:grpSpPr>
        <p:sp>
          <p:nvSpPr>
            <p:cNvPr id="180" name="矩形 179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文字方塊 182"/>
          <p:cNvSpPr txBox="1"/>
          <p:nvPr/>
        </p:nvSpPr>
        <p:spPr>
          <a:xfrm>
            <a:off x="6732240" y="3068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grpSp>
        <p:nvGrpSpPr>
          <p:cNvPr id="184" name="群組 183"/>
          <p:cNvGrpSpPr/>
          <p:nvPr/>
        </p:nvGrpSpPr>
        <p:grpSpPr>
          <a:xfrm>
            <a:off x="5076056" y="4005064"/>
            <a:ext cx="1368152" cy="360040"/>
            <a:chOff x="3059832" y="1844824"/>
            <a:chExt cx="1368152" cy="360040"/>
          </a:xfrm>
        </p:grpSpPr>
        <p:sp>
          <p:nvSpPr>
            <p:cNvPr id="185" name="矩形 184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6" name="直線接點 185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文字方塊 187"/>
          <p:cNvSpPr txBox="1"/>
          <p:nvPr/>
        </p:nvSpPr>
        <p:spPr>
          <a:xfrm>
            <a:off x="5580112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grpSp>
        <p:nvGrpSpPr>
          <p:cNvPr id="189" name="群組 188"/>
          <p:cNvGrpSpPr/>
          <p:nvPr/>
        </p:nvGrpSpPr>
        <p:grpSpPr>
          <a:xfrm>
            <a:off x="7236296" y="4005064"/>
            <a:ext cx="1368152" cy="360040"/>
            <a:chOff x="3059832" y="1844824"/>
            <a:chExt cx="1368152" cy="360040"/>
          </a:xfrm>
        </p:grpSpPr>
        <p:sp>
          <p:nvSpPr>
            <p:cNvPr id="190" name="矩形 189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1" name="直線接點 190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文字方塊 192"/>
          <p:cNvSpPr txBox="1"/>
          <p:nvPr/>
        </p:nvSpPr>
        <p:spPr>
          <a:xfrm>
            <a:off x="7740352" y="4005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cxnSp>
        <p:nvCxnSpPr>
          <p:cNvPr id="194" name="直線單箭頭接點 193"/>
          <p:cNvCxnSpPr>
            <a:endCxn id="188" idx="0"/>
          </p:cNvCxnSpPr>
          <p:nvPr/>
        </p:nvCxnSpPr>
        <p:spPr>
          <a:xfrm flipH="1">
            <a:off x="5736565" y="3284984"/>
            <a:ext cx="70764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>
            <a:endCxn id="193" idx="0"/>
          </p:cNvCxnSpPr>
          <p:nvPr/>
        </p:nvCxnSpPr>
        <p:spPr>
          <a:xfrm>
            <a:off x="7308304" y="3284984"/>
            <a:ext cx="65262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群組 197"/>
          <p:cNvGrpSpPr/>
          <p:nvPr/>
        </p:nvGrpSpPr>
        <p:grpSpPr>
          <a:xfrm>
            <a:off x="2987824" y="4005064"/>
            <a:ext cx="1368152" cy="360040"/>
            <a:chOff x="3059832" y="1844824"/>
            <a:chExt cx="1368152" cy="360040"/>
          </a:xfrm>
        </p:grpSpPr>
        <p:sp>
          <p:nvSpPr>
            <p:cNvPr id="199" name="矩形 198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0" name="直線接點 199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文字方塊 201"/>
          <p:cNvSpPr txBox="1"/>
          <p:nvPr/>
        </p:nvSpPr>
        <p:spPr>
          <a:xfrm>
            <a:off x="3491880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10" name="直線單箭頭接點 209"/>
          <p:cNvCxnSpPr/>
          <p:nvPr/>
        </p:nvCxnSpPr>
        <p:spPr>
          <a:xfrm flipH="1">
            <a:off x="4932041" y="1628800"/>
            <a:ext cx="43204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211"/>
          <p:cNvSpPr txBox="1"/>
          <p:nvPr/>
        </p:nvSpPr>
        <p:spPr>
          <a:xfrm>
            <a:off x="5364088" y="14127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cxnSp>
        <p:nvCxnSpPr>
          <p:cNvPr id="214" name="直線接點 213"/>
          <p:cNvCxnSpPr/>
          <p:nvPr/>
        </p:nvCxnSpPr>
        <p:spPr>
          <a:xfrm>
            <a:off x="251520" y="4941168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187624" y="4941168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>
            <a:off x="1979712" y="4941168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>
            <a:off x="2915816" y="4941168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>
            <a:off x="2987824" y="4005064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>
            <a:off x="3923928" y="4005064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>
            <a:off x="6012160" y="4005064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>
            <a:off x="5148064" y="4005064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>
            <a:off x="8172400" y="4005064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群組 222"/>
          <p:cNvGrpSpPr/>
          <p:nvPr/>
        </p:nvGrpSpPr>
        <p:grpSpPr>
          <a:xfrm>
            <a:off x="6372200" y="4941168"/>
            <a:ext cx="1368152" cy="360040"/>
            <a:chOff x="3059832" y="1844824"/>
            <a:chExt cx="1368152" cy="360040"/>
          </a:xfrm>
        </p:grpSpPr>
        <p:sp>
          <p:nvSpPr>
            <p:cNvPr id="224" name="矩形 223"/>
            <p:cNvSpPr/>
            <p:nvPr/>
          </p:nvSpPr>
          <p:spPr>
            <a:xfrm>
              <a:off x="3059832" y="1844824"/>
              <a:ext cx="136815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5" name="直線接點 224"/>
            <p:cNvCxnSpPr/>
            <p:nvPr/>
          </p:nvCxnSpPr>
          <p:spPr>
            <a:xfrm>
              <a:off x="3491880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/>
            <p:nvPr/>
          </p:nvCxnSpPr>
          <p:spPr>
            <a:xfrm>
              <a:off x="3995936" y="184482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文字方塊 226"/>
          <p:cNvSpPr txBox="1"/>
          <p:nvPr/>
        </p:nvSpPr>
        <p:spPr>
          <a:xfrm>
            <a:off x="6876256" y="4941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cxnSp>
        <p:nvCxnSpPr>
          <p:cNvPr id="228" name="直線單箭頭接點 227"/>
          <p:cNvCxnSpPr>
            <a:endCxn id="227" idx="0"/>
          </p:cNvCxnSpPr>
          <p:nvPr/>
        </p:nvCxnSpPr>
        <p:spPr>
          <a:xfrm flipH="1">
            <a:off x="7032709" y="4221088"/>
            <a:ext cx="4196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>
            <a:off x="7308304" y="4941168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字方塊 230"/>
          <p:cNvSpPr txBox="1"/>
          <p:nvPr/>
        </p:nvSpPr>
        <p:spPr>
          <a:xfrm>
            <a:off x="5076056" y="5445224"/>
            <a:ext cx="3570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Inorder</a:t>
            </a:r>
            <a:r>
              <a:rPr lang="en-US" altLang="zh-TW" dirty="0" smtClean="0"/>
              <a:t>:   1,2,3,4,5,6,7,8,9,10</a:t>
            </a:r>
          </a:p>
          <a:p>
            <a:r>
              <a:rPr lang="en-US" altLang="zh-TW" dirty="0" err="1" smtClean="0"/>
              <a:t>Posterorder</a:t>
            </a:r>
            <a:r>
              <a:rPr lang="en-US" altLang="zh-TW" dirty="0" smtClean="0"/>
              <a:t> : 1,3,2,5,4,7,9,10,8,6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Depth </a:t>
            </a:r>
            <a:r>
              <a:rPr lang="en-US" altLang="zh-TW" dirty="0" smtClean="0"/>
              <a:t>: 3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467544" y="1412776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Insert nodes:   6, 8, 4, 5, 2, 7, 3, 10, 9, 1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683568" y="5589240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Search 3 =&gt; Success</a:t>
            </a:r>
          </a:p>
          <a:p>
            <a:r>
              <a:rPr lang="en-US" altLang="zh-TW" dirty="0" smtClean="0"/>
              <a:t>Search 11 =&gt;Fail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569</TotalTime>
  <Words>129</Words>
  <Application>Microsoft Office PowerPoint</Application>
  <PresentationFormat>如螢幕大小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Arial</vt:lpstr>
      <vt:lpstr>Arial Black</vt:lpstr>
      <vt:lpstr>Times New Roman</vt:lpstr>
      <vt:lpstr>Wingdings</vt:lpstr>
      <vt:lpstr>Radial</vt:lpstr>
      <vt:lpstr>1_Radial</vt:lpstr>
      <vt:lpstr>Data Structure  </vt:lpstr>
      <vt:lpstr>HomeWorks</vt:lpstr>
      <vt:lpstr>Example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Windows 使用者</cp:lastModifiedBy>
  <cp:revision>69</cp:revision>
  <dcterms:created xsi:type="dcterms:W3CDTF">2010-09-14T03:31:34Z</dcterms:created>
  <dcterms:modified xsi:type="dcterms:W3CDTF">2018-04-25T05:14:44Z</dcterms:modified>
</cp:coreProperties>
</file>